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315" r:id="rId2"/>
    <p:sldId id="316" r:id="rId3"/>
    <p:sldId id="317" r:id="rId4"/>
    <p:sldId id="329" r:id="rId5"/>
    <p:sldId id="330" r:id="rId6"/>
    <p:sldId id="332" r:id="rId7"/>
    <p:sldId id="331" r:id="rId8"/>
    <p:sldId id="322" r:id="rId9"/>
    <p:sldId id="323" r:id="rId10"/>
    <p:sldId id="324" r:id="rId11"/>
    <p:sldId id="335" r:id="rId12"/>
    <p:sldId id="333" r:id="rId13"/>
    <p:sldId id="334" r:id="rId14"/>
    <p:sldId id="325" r:id="rId15"/>
    <p:sldId id="326" r:id="rId16"/>
    <p:sldId id="336" r:id="rId17"/>
    <p:sldId id="337" r:id="rId18"/>
    <p:sldId id="338" r:id="rId19"/>
    <p:sldId id="327" r:id="rId20"/>
    <p:sldId id="328" r:id="rId21"/>
    <p:sldId id="320" r:id="rId22"/>
  </p:sldIdLst>
  <p:sldSz cx="12192000" cy="6858000"/>
  <p:notesSz cx="6858000" cy="9144000"/>
  <p:custDataLst>
    <p:tags r:id="rId2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ck Phipps" initials="JP" lastIdx="6"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B8"/>
    <a:srgbClr val="FFFFFF"/>
    <a:srgbClr val="90738C"/>
    <a:srgbClr val="47104A"/>
    <a:srgbClr val="75787B"/>
    <a:srgbClr val="010006"/>
    <a:srgbClr val="8A817F"/>
    <a:srgbClr val="62405B"/>
    <a:srgbClr val="A8A7A4"/>
    <a:srgbClr val="A852A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32" autoAdjust="0"/>
    <p:restoredTop sz="94660"/>
  </p:normalViewPr>
  <p:slideViewPr>
    <p:cSldViewPr snapToGrid="0" snapToObjects="1" showGuides="1">
      <p:cViewPr varScale="1">
        <p:scale>
          <a:sx n="115" d="100"/>
          <a:sy n="115" d="100"/>
        </p:scale>
        <p:origin x="144" y="126"/>
      </p:cViewPr>
      <p:guideLst>
        <p:guide orient="horz" pos="2137"/>
        <p:guide pos="3840"/>
      </p:guideLst>
    </p:cSldViewPr>
  </p:slideViewPr>
  <p:notesTextViewPr>
    <p:cViewPr>
      <p:scale>
        <a:sx n="3" d="2"/>
        <a:sy n="3" d="2"/>
      </p:scale>
      <p:origin x="0" y="0"/>
    </p:cViewPr>
  </p:notesTextViewPr>
  <p:sorterViewPr>
    <p:cViewPr>
      <p:scale>
        <a:sx n="100" d="100"/>
        <a:sy n="100" d="100"/>
      </p:scale>
      <p:origin x="0" y="0"/>
    </p:cViewPr>
  </p:sorterViewPr>
  <p:notesViewPr>
    <p:cSldViewPr snapToGrid="0" snapToObjects="1" showGuides="1">
      <p:cViewPr varScale="1">
        <p:scale>
          <a:sx n="88" d="100"/>
          <a:sy n="88" d="100"/>
        </p:scale>
        <p:origin x="-3870"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5594885-A04C-4E67-95CB-20A6274D365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875F35DD-5B93-4F22-8027-D95E5C6F30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0693F58-0E30-40BE-ABA5-2ABCD8D050EA}" type="datetimeFigureOut">
              <a:rPr lang="en-GB" smtClean="0"/>
              <a:t>22/09/2021</a:t>
            </a:fld>
            <a:endParaRPr lang="en-GB"/>
          </a:p>
        </p:txBody>
      </p:sp>
      <p:sp>
        <p:nvSpPr>
          <p:cNvPr id="4" name="Footer Placeholder 3">
            <a:extLst>
              <a:ext uri="{FF2B5EF4-FFF2-40B4-BE49-F238E27FC236}">
                <a16:creationId xmlns:a16="http://schemas.microsoft.com/office/drawing/2014/main" id="{CB3A0C22-F235-40C2-B879-A6AA953B7E6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DC4258BB-2392-41FC-8148-EF36F35C641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BABE5B-C001-43CE-9C14-EEE1445A15BD}" type="slidenum">
              <a:rPr lang="en-GB" smtClean="0"/>
              <a:t>‹#›</a:t>
            </a:fld>
            <a:endParaRPr lang="en-GB"/>
          </a:p>
        </p:txBody>
      </p:sp>
    </p:spTree>
    <p:extLst>
      <p:ext uri="{BB962C8B-B14F-4D97-AF65-F5344CB8AC3E}">
        <p14:creationId xmlns:p14="http://schemas.microsoft.com/office/powerpoint/2010/main" val="39230747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ED2D22-2230-4AC4-B84B-E39ED25AFC6E}" type="datetimeFigureOut">
              <a:rPr lang="en-US" smtClean="0"/>
              <a:t>9/22/2021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0CB7A7-8C34-46D3-852E-A78B714581F0}" type="slidenum">
              <a:rPr lang="en-US" smtClean="0"/>
              <a:t>‹#›</a:t>
            </a:fld>
            <a:endParaRPr lang="en-US"/>
          </a:p>
        </p:txBody>
      </p:sp>
    </p:spTree>
    <p:extLst>
      <p:ext uri="{BB962C8B-B14F-4D97-AF65-F5344CB8AC3E}">
        <p14:creationId xmlns:p14="http://schemas.microsoft.com/office/powerpoint/2010/main" val="38030629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ogo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E8E9240-D69F-45CE-9A97-60F2CCBBBA33}"/>
              </a:ext>
            </a:extLst>
          </p:cNvPr>
          <p:cNvSpPr>
            <a:spLocks noGrp="1"/>
          </p:cNvSpPr>
          <p:nvPr>
            <p:ph type="dt" sz="half" idx="10"/>
          </p:nvPr>
        </p:nvSpPr>
        <p:spPr>
          <a:xfrm>
            <a:off x="4724400" y="5607050"/>
            <a:ext cx="2743200" cy="365125"/>
          </a:xfrm>
          <a:prstGeom prst="rect">
            <a:avLst/>
          </a:prstGeom>
        </p:spPr>
        <p:txBody>
          <a:bodyPr/>
          <a:lstStyle>
            <a:lvl1pPr algn="ctr">
              <a:defRPr sz="1800">
                <a:solidFill>
                  <a:schemeClr val="bg1"/>
                </a:solidFill>
              </a:defRPr>
            </a:lvl1pPr>
          </a:lstStyle>
          <a:p>
            <a:endParaRPr lang="en-US" dirty="0"/>
          </a:p>
        </p:txBody>
      </p:sp>
    </p:spTree>
    <p:extLst>
      <p:ext uri="{BB962C8B-B14F-4D97-AF65-F5344CB8AC3E}">
        <p14:creationId xmlns:p14="http://schemas.microsoft.com/office/powerpoint/2010/main" val="2785326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hf sldNum="0"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preserve="1" userDrawn="1">
  <p:cSld name="SmartArt with text and full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7AC91-F5DB-4A99-A88D-8B9A57B0A9B3}"/>
              </a:ext>
            </a:extLst>
          </p:cNvPr>
          <p:cNvSpPr>
            <a:spLocks noGrp="1"/>
          </p:cNvSpPr>
          <p:nvPr>
            <p:ph type="title"/>
          </p:nvPr>
        </p:nvSpPr>
        <p:spPr>
          <a:xfrm>
            <a:off x="838199" y="855744"/>
            <a:ext cx="10823575" cy="632481"/>
          </a:xfrm>
        </p:spPr>
        <p:txBody>
          <a:bodyPr/>
          <a:lstStyle/>
          <a:p>
            <a:r>
              <a:rPr lang="en-US" smtClean="0"/>
              <a:t>Click to edit Master title style</a:t>
            </a:r>
            <a:endParaRPr lang="en-US" dirty="0"/>
          </a:p>
        </p:txBody>
      </p:sp>
      <p:sp>
        <p:nvSpPr>
          <p:cNvPr id="4" name="SmartArt Placeholder 3">
            <a:extLst>
              <a:ext uri="{FF2B5EF4-FFF2-40B4-BE49-F238E27FC236}">
                <a16:creationId xmlns:a16="http://schemas.microsoft.com/office/drawing/2014/main" id="{D95F22E7-21A9-4E3D-BE54-172B837C1149}"/>
              </a:ext>
            </a:extLst>
          </p:cNvPr>
          <p:cNvSpPr>
            <a:spLocks noGrp="1"/>
          </p:cNvSpPr>
          <p:nvPr>
            <p:ph type="dgm" sz="quarter" idx="17" hasCustomPrompt="1"/>
          </p:nvPr>
        </p:nvSpPr>
        <p:spPr>
          <a:xfrm>
            <a:off x="5536988" y="1299088"/>
            <a:ext cx="5953338" cy="4158152"/>
          </a:xfrm>
        </p:spPr>
        <p:txBody>
          <a:bodyPr anchor="ctr">
            <a:normAutofit/>
          </a:bodyPr>
          <a:lstStyle>
            <a:lvl1pPr algn="l">
              <a:defRPr sz="2400" baseline="0"/>
            </a:lvl1pPr>
          </a:lstStyle>
          <a:p>
            <a:r>
              <a:rPr lang="en-US" dirty="0"/>
              <a:t>Click icon to add </a:t>
            </a:r>
            <a:r>
              <a:rPr lang="en-US" dirty="0" err="1"/>
              <a:t>Smartart</a:t>
            </a:r>
            <a:r>
              <a:rPr lang="en-US" dirty="0"/>
              <a:t> graphic</a:t>
            </a:r>
          </a:p>
          <a:p>
            <a:endParaRPr lang="en-US" dirty="0"/>
          </a:p>
          <a:p>
            <a:endParaRPr lang="en-US" dirty="0"/>
          </a:p>
        </p:txBody>
      </p:sp>
      <p:sp>
        <p:nvSpPr>
          <p:cNvPr id="7" name="Content Placeholder 6">
            <a:extLst>
              <a:ext uri="{FF2B5EF4-FFF2-40B4-BE49-F238E27FC236}">
                <a16:creationId xmlns:a16="http://schemas.microsoft.com/office/drawing/2014/main" id="{4505AAAD-A2B4-46C2-9F70-411800B29361}"/>
              </a:ext>
            </a:extLst>
          </p:cNvPr>
          <p:cNvSpPr>
            <a:spLocks noGrp="1"/>
          </p:cNvSpPr>
          <p:nvPr>
            <p:ph sz="quarter" idx="13" hasCustomPrompt="1"/>
          </p:nvPr>
        </p:nvSpPr>
        <p:spPr>
          <a:xfrm>
            <a:off x="851452" y="1679284"/>
            <a:ext cx="4833731" cy="3706532"/>
          </a:xfr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lang="en-US" sz="1800" kern="1200" dirty="0">
                <a:solidFill>
                  <a:schemeClr val="tx2"/>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p>
        </p:txBody>
      </p:sp>
      <p:sp>
        <p:nvSpPr>
          <p:cNvPr id="8" name="Text Placeholder 5"/>
          <p:cNvSpPr>
            <a:spLocks noGrp="1"/>
          </p:cNvSpPr>
          <p:nvPr>
            <p:ph type="body" sz="quarter" idx="18" hasCustomPrompt="1"/>
          </p:nvPr>
        </p:nvSpPr>
        <p:spPr>
          <a:xfrm>
            <a:off x="851452" y="5451735"/>
            <a:ext cx="4833731" cy="658813"/>
          </a:xfrm>
        </p:spPr>
        <p:txBody>
          <a:bodyPr anchor="ctr" anchorCtr="0">
            <a:normAutofit/>
          </a:bodyPr>
          <a:lstStyle>
            <a:lvl1pPr>
              <a:defRPr sz="1800">
                <a:solidFill>
                  <a:schemeClr val="tx2"/>
                </a:solidFill>
              </a:defRPr>
            </a:lvl1pPr>
          </a:lstStyle>
          <a:p>
            <a:pPr lvl="0"/>
            <a:r>
              <a:rPr lang="en-US" dirty="0" smtClean="0"/>
              <a:t>Source:</a:t>
            </a:r>
            <a:endParaRPr lang="en-GB" dirty="0"/>
          </a:p>
        </p:txBody>
      </p:sp>
    </p:spTree>
    <p:extLst>
      <p:ext uri="{BB962C8B-B14F-4D97-AF65-F5344CB8AC3E}">
        <p14:creationId xmlns:p14="http://schemas.microsoft.com/office/powerpoint/2010/main" val="2707488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preserve="1" userDrawn="1">
  <p:cSld name="Large chart with text and sourc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7AC91-F5DB-4A99-A88D-8B9A57B0A9B3}"/>
              </a:ext>
            </a:extLst>
          </p:cNvPr>
          <p:cNvSpPr>
            <a:spLocks noGrp="1"/>
          </p:cNvSpPr>
          <p:nvPr>
            <p:ph type="title" hasCustomPrompt="1"/>
          </p:nvPr>
        </p:nvSpPr>
        <p:spPr>
          <a:xfrm>
            <a:off x="838200" y="855744"/>
            <a:ext cx="4456472" cy="632481"/>
          </a:xfrm>
        </p:spPr>
        <p:txBody>
          <a:bodyPr/>
          <a:lstStyle>
            <a:lvl1pPr>
              <a:defRPr/>
            </a:lvl1pPr>
          </a:lstStyle>
          <a:p>
            <a:r>
              <a:rPr lang="en-US" dirty="0"/>
              <a:t>Title here</a:t>
            </a:r>
          </a:p>
        </p:txBody>
      </p:sp>
      <p:sp>
        <p:nvSpPr>
          <p:cNvPr id="11" name="Chart Placeholder 10">
            <a:extLst>
              <a:ext uri="{FF2B5EF4-FFF2-40B4-BE49-F238E27FC236}">
                <a16:creationId xmlns:a16="http://schemas.microsoft.com/office/drawing/2014/main" id="{5EFA1DCA-B39B-488A-8141-1F3E491B8C19}"/>
              </a:ext>
            </a:extLst>
          </p:cNvPr>
          <p:cNvSpPr>
            <a:spLocks noGrp="1"/>
          </p:cNvSpPr>
          <p:nvPr>
            <p:ph type="chart" sz="quarter" idx="16"/>
          </p:nvPr>
        </p:nvSpPr>
        <p:spPr>
          <a:xfrm>
            <a:off x="5515897" y="943897"/>
            <a:ext cx="6238567" cy="5043947"/>
          </a:xfrm>
        </p:spPr>
        <p:txBody>
          <a:bodyPr/>
          <a:lstStyle/>
          <a:p>
            <a:r>
              <a:rPr lang="en-US" smtClean="0"/>
              <a:t>Click icon to add chart</a:t>
            </a:r>
            <a:endParaRPr lang="en-US"/>
          </a:p>
        </p:txBody>
      </p:sp>
      <p:sp>
        <p:nvSpPr>
          <p:cNvPr id="7" name="Content Placeholder 6">
            <a:extLst>
              <a:ext uri="{FF2B5EF4-FFF2-40B4-BE49-F238E27FC236}">
                <a16:creationId xmlns:a16="http://schemas.microsoft.com/office/drawing/2014/main" id="{4505AAAD-A2B4-46C2-9F70-411800B29361}"/>
              </a:ext>
            </a:extLst>
          </p:cNvPr>
          <p:cNvSpPr>
            <a:spLocks noGrp="1"/>
          </p:cNvSpPr>
          <p:nvPr>
            <p:ph sz="quarter" idx="13" hasCustomPrompt="1"/>
          </p:nvPr>
        </p:nvSpPr>
        <p:spPr>
          <a:xfrm>
            <a:off x="851452" y="1679284"/>
            <a:ext cx="4833731" cy="3706532"/>
          </a:xfr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lang="en-US" sz="1800" kern="1200" dirty="0">
                <a:solidFill>
                  <a:schemeClr val="tx2"/>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p>
        </p:txBody>
      </p:sp>
      <p:sp>
        <p:nvSpPr>
          <p:cNvPr id="8" name="Text Placeholder 5"/>
          <p:cNvSpPr>
            <a:spLocks noGrp="1"/>
          </p:cNvSpPr>
          <p:nvPr>
            <p:ph type="body" sz="quarter" idx="18" hasCustomPrompt="1"/>
          </p:nvPr>
        </p:nvSpPr>
        <p:spPr>
          <a:xfrm>
            <a:off x="851452" y="5451735"/>
            <a:ext cx="4833731" cy="658813"/>
          </a:xfrm>
        </p:spPr>
        <p:txBody>
          <a:bodyPr anchor="ctr" anchorCtr="0">
            <a:normAutofit/>
          </a:bodyPr>
          <a:lstStyle>
            <a:lvl1pPr>
              <a:defRPr sz="1800">
                <a:solidFill>
                  <a:schemeClr val="tx2"/>
                </a:solidFill>
              </a:defRPr>
            </a:lvl1pPr>
          </a:lstStyle>
          <a:p>
            <a:pPr lvl="0"/>
            <a:r>
              <a:rPr lang="en-US" dirty="0" smtClean="0"/>
              <a:t>Source:</a:t>
            </a:r>
            <a:endParaRPr lang="en-GB" dirty="0"/>
          </a:p>
        </p:txBody>
      </p:sp>
    </p:spTree>
    <p:extLst>
      <p:ext uri="{BB962C8B-B14F-4D97-AF65-F5344CB8AC3E}">
        <p14:creationId xmlns:p14="http://schemas.microsoft.com/office/powerpoint/2010/main" val="1472978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preserve="1" userDrawn="1">
  <p:cSld name="Full width SmartArt with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7AC91-F5DB-4A99-A88D-8B9A57B0A9B3}"/>
              </a:ext>
            </a:extLst>
          </p:cNvPr>
          <p:cNvSpPr>
            <a:spLocks noGrp="1"/>
          </p:cNvSpPr>
          <p:nvPr>
            <p:ph type="title"/>
          </p:nvPr>
        </p:nvSpPr>
        <p:spPr>
          <a:xfrm>
            <a:off x="838199" y="855744"/>
            <a:ext cx="10823575" cy="632481"/>
          </a:xfrm>
        </p:spPr>
        <p:txBody>
          <a:bodyPr/>
          <a:lstStyle/>
          <a:p>
            <a:r>
              <a:rPr lang="en-US" smtClean="0"/>
              <a:t>Click to edit Master title style</a:t>
            </a:r>
            <a:endParaRPr lang="en-US" dirty="0"/>
          </a:p>
        </p:txBody>
      </p:sp>
      <p:sp>
        <p:nvSpPr>
          <p:cNvPr id="4" name="SmartArt Placeholder 3">
            <a:extLst>
              <a:ext uri="{FF2B5EF4-FFF2-40B4-BE49-F238E27FC236}">
                <a16:creationId xmlns:a16="http://schemas.microsoft.com/office/drawing/2014/main" id="{D95F22E7-21A9-4E3D-BE54-172B837C1149}"/>
              </a:ext>
            </a:extLst>
          </p:cNvPr>
          <p:cNvSpPr>
            <a:spLocks noGrp="1"/>
          </p:cNvSpPr>
          <p:nvPr>
            <p:ph type="dgm" sz="quarter" idx="17" hasCustomPrompt="1"/>
          </p:nvPr>
        </p:nvSpPr>
        <p:spPr>
          <a:xfrm>
            <a:off x="838200" y="2662066"/>
            <a:ext cx="10823572" cy="2942322"/>
          </a:xfrm>
        </p:spPr>
        <p:txBody>
          <a:bodyPr anchor="ctr">
            <a:normAutofit/>
          </a:bodyPr>
          <a:lstStyle>
            <a:lvl1pPr algn="l">
              <a:defRPr sz="2400" baseline="0"/>
            </a:lvl1pPr>
          </a:lstStyle>
          <a:p>
            <a:r>
              <a:rPr lang="en-US" dirty="0"/>
              <a:t>Click icon to add </a:t>
            </a:r>
            <a:r>
              <a:rPr lang="en-US" dirty="0" err="1"/>
              <a:t>Smartart</a:t>
            </a:r>
            <a:r>
              <a:rPr lang="en-US" dirty="0"/>
              <a:t> graphic</a:t>
            </a:r>
          </a:p>
          <a:p>
            <a:endParaRPr lang="en-US" dirty="0"/>
          </a:p>
          <a:p>
            <a:endParaRPr lang="en-US" dirty="0"/>
          </a:p>
        </p:txBody>
      </p:sp>
      <p:sp>
        <p:nvSpPr>
          <p:cNvPr id="5" name="Text Placeholder 3"/>
          <p:cNvSpPr>
            <a:spLocks noGrp="1"/>
          </p:cNvSpPr>
          <p:nvPr>
            <p:ph type="body" sz="quarter" idx="12" hasCustomPrompt="1"/>
          </p:nvPr>
        </p:nvSpPr>
        <p:spPr>
          <a:xfrm>
            <a:off x="838200" y="1643063"/>
            <a:ext cx="10823572" cy="864163"/>
          </a:xfrm>
        </p:spPr>
        <p:txBody>
          <a:bodyPr>
            <a:normAutofit/>
          </a:bodyPr>
          <a:lstStyle>
            <a:lvl1pPr>
              <a:spcBef>
                <a:spcPts val="600"/>
              </a:spcBef>
              <a:defRPr sz="1800"/>
            </a:lvl1pPr>
            <a:lvl2pPr>
              <a:defRPr sz="2400"/>
            </a:lvl2pPr>
            <a:lvl3pPr>
              <a:defRPr sz="2400"/>
            </a:lvl3pPr>
            <a:lvl4pPr>
              <a:defRPr sz="2400"/>
            </a:lvl4pPr>
            <a:lvl5pPr>
              <a:defRPr sz="2400"/>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Maecenas </a:t>
            </a:r>
            <a:r>
              <a:rPr lang="en-GB" dirty="0" err="1" smtClean="0"/>
              <a:t>porttitor</a:t>
            </a:r>
            <a:r>
              <a:rPr lang="en-GB" dirty="0" smtClean="0"/>
              <a:t> </a:t>
            </a:r>
            <a:r>
              <a:rPr lang="en-GB" dirty="0" err="1" smtClean="0"/>
              <a:t>congue</a:t>
            </a:r>
            <a:r>
              <a:rPr lang="en-GB" dirty="0" smtClean="0"/>
              <a:t> </a:t>
            </a:r>
            <a:r>
              <a:rPr lang="en-GB" dirty="0" err="1" smtClean="0"/>
              <a:t>massa</a:t>
            </a:r>
            <a:r>
              <a:rPr lang="en-GB" dirty="0" smtClean="0"/>
              <a:t>. </a:t>
            </a:r>
            <a:r>
              <a:rPr lang="en-GB" dirty="0" err="1" smtClean="0"/>
              <a:t>Fusce</a:t>
            </a:r>
            <a:r>
              <a:rPr lang="en-GB" dirty="0" smtClean="0"/>
              <a:t> </a:t>
            </a:r>
            <a:r>
              <a:rPr lang="en-GB" dirty="0" err="1" smtClean="0"/>
              <a:t>posuere</a:t>
            </a:r>
            <a:r>
              <a:rPr lang="en-GB" dirty="0" smtClean="0"/>
              <a:t>, magna </a:t>
            </a:r>
            <a:r>
              <a:rPr lang="en-GB" dirty="0" err="1" smtClean="0"/>
              <a:t>sed</a:t>
            </a:r>
            <a:r>
              <a:rPr lang="en-GB" dirty="0" smtClean="0"/>
              <a:t> </a:t>
            </a:r>
            <a:r>
              <a:rPr lang="en-GB" dirty="0" err="1" smtClean="0"/>
              <a:t>pulvinar</a:t>
            </a:r>
            <a:r>
              <a:rPr lang="en-GB" dirty="0" smtClean="0"/>
              <a:t> </a:t>
            </a:r>
            <a:r>
              <a:rPr lang="en-GB" dirty="0" err="1" smtClean="0"/>
              <a:t>ultricies</a:t>
            </a:r>
            <a:r>
              <a:rPr lang="en-GB" dirty="0" smtClean="0"/>
              <a:t>.</a:t>
            </a:r>
          </a:p>
        </p:txBody>
      </p:sp>
    </p:spTree>
    <p:extLst>
      <p:ext uri="{BB962C8B-B14F-4D97-AF65-F5344CB8AC3E}">
        <p14:creationId xmlns:p14="http://schemas.microsoft.com/office/powerpoint/2010/main" val="2706658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PhAnim="0" preserve="1" userDrawn="1">
  <p:cSld name="Narrow SmartArt with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7AC91-F5DB-4A99-A88D-8B9A57B0A9B3}"/>
              </a:ext>
            </a:extLst>
          </p:cNvPr>
          <p:cNvSpPr>
            <a:spLocks noGrp="1"/>
          </p:cNvSpPr>
          <p:nvPr>
            <p:ph type="title"/>
          </p:nvPr>
        </p:nvSpPr>
        <p:spPr>
          <a:xfrm>
            <a:off x="838199" y="855744"/>
            <a:ext cx="10823575" cy="632481"/>
          </a:xfrm>
        </p:spPr>
        <p:txBody>
          <a:bodyPr/>
          <a:lstStyle/>
          <a:p>
            <a:r>
              <a:rPr lang="en-US" smtClean="0"/>
              <a:t>Click to edit Master title style</a:t>
            </a:r>
            <a:endParaRPr lang="en-US" dirty="0"/>
          </a:p>
        </p:txBody>
      </p:sp>
      <p:sp>
        <p:nvSpPr>
          <p:cNvPr id="4" name="SmartArt Placeholder 3">
            <a:extLst>
              <a:ext uri="{FF2B5EF4-FFF2-40B4-BE49-F238E27FC236}">
                <a16:creationId xmlns:a16="http://schemas.microsoft.com/office/drawing/2014/main" id="{D95F22E7-21A9-4E3D-BE54-172B837C1149}"/>
              </a:ext>
            </a:extLst>
          </p:cNvPr>
          <p:cNvSpPr>
            <a:spLocks noGrp="1"/>
          </p:cNvSpPr>
          <p:nvPr>
            <p:ph type="dgm" sz="quarter" idx="17" hasCustomPrompt="1"/>
          </p:nvPr>
        </p:nvSpPr>
        <p:spPr>
          <a:xfrm>
            <a:off x="2751288" y="2536722"/>
            <a:ext cx="6997396" cy="3495030"/>
          </a:xfrm>
        </p:spPr>
        <p:txBody>
          <a:bodyPr anchor="ctr">
            <a:normAutofit/>
          </a:bodyPr>
          <a:lstStyle>
            <a:lvl1pPr algn="l">
              <a:spcBef>
                <a:spcPts val="0"/>
              </a:spcBef>
              <a:defRPr sz="2400" baseline="0">
                <a:solidFill>
                  <a:schemeClr val="bg1"/>
                </a:solidFill>
              </a:defRPr>
            </a:lvl1pPr>
          </a:lstStyle>
          <a:p>
            <a:r>
              <a:rPr lang="en-US" dirty="0"/>
              <a:t>Click icon to add </a:t>
            </a:r>
            <a:r>
              <a:rPr lang="en-US" dirty="0" err="1"/>
              <a:t>smartart</a:t>
            </a:r>
            <a:r>
              <a:rPr lang="en-US" dirty="0"/>
              <a:t> graphic</a:t>
            </a:r>
          </a:p>
          <a:p>
            <a:endParaRPr lang="en-US" dirty="0"/>
          </a:p>
          <a:p>
            <a:endParaRPr lang="en-US" dirty="0"/>
          </a:p>
        </p:txBody>
      </p:sp>
      <p:sp>
        <p:nvSpPr>
          <p:cNvPr id="5" name="Text Placeholder 3"/>
          <p:cNvSpPr>
            <a:spLocks noGrp="1"/>
          </p:cNvSpPr>
          <p:nvPr>
            <p:ph type="body" sz="quarter" idx="12" hasCustomPrompt="1"/>
          </p:nvPr>
        </p:nvSpPr>
        <p:spPr>
          <a:xfrm>
            <a:off x="838200" y="1643063"/>
            <a:ext cx="10823572" cy="864163"/>
          </a:xfrm>
        </p:spPr>
        <p:txBody>
          <a:bodyPr>
            <a:normAutofit/>
          </a:bodyPr>
          <a:lstStyle>
            <a:lvl1pPr>
              <a:spcBef>
                <a:spcPts val="600"/>
              </a:spcBef>
              <a:defRPr sz="1800"/>
            </a:lvl1pPr>
            <a:lvl2pPr>
              <a:defRPr sz="2400"/>
            </a:lvl2pPr>
            <a:lvl3pPr>
              <a:defRPr sz="2400"/>
            </a:lvl3pPr>
            <a:lvl4pPr>
              <a:defRPr sz="2400"/>
            </a:lvl4pPr>
            <a:lvl5pPr>
              <a:defRPr sz="2400"/>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Maecenas </a:t>
            </a:r>
            <a:r>
              <a:rPr lang="en-GB" dirty="0" err="1" smtClean="0"/>
              <a:t>porttitor</a:t>
            </a:r>
            <a:r>
              <a:rPr lang="en-GB" dirty="0" smtClean="0"/>
              <a:t> </a:t>
            </a:r>
            <a:r>
              <a:rPr lang="en-GB" dirty="0" err="1" smtClean="0"/>
              <a:t>congue</a:t>
            </a:r>
            <a:r>
              <a:rPr lang="en-GB" dirty="0" smtClean="0"/>
              <a:t> </a:t>
            </a:r>
            <a:r>
              <a:rPr lang="en-GB" dirty="0" err="1" smtClean="0"/>
              <a:t>massa</a:t>
            </a:r>
            <a:r>
              <a:rPr lang="en-GB" dirty="0" smtClean="0"/>
              <a:t>. </a:t>
            </a:r>
            <a:r>
              <a:rPr lang="en-GB" dirty="0" err="1" smtClean="0"/>
              <a:t>Fusce</a:t>
            </a:r>
            <a:r>
              <a:rPr lang="en-GB" dirty="0" smtClean="0"/>
              <a:t> </a:t>
            </a:r>
            <a:r>
              <a:rPr lang="en-GB" dirty="0" err="1" smtClean="0"/>
              <a:t>posuere</a:t>
            </a:r>
            <a:r>
              <a:rPr lang="en-GB" dirty="0" smtClean="0"/>
              <a:t>, magna </a:t>
            </a:r>
            <a:r>
              <a:rPr lang="en-GB" dirty="0" err="1" smtClean="0"/>
              <a:t>sed</a:t>
            </a:r>
            <a:r>
              <a:rPr lang="en-GB" dirty="0" smtClean="0"/>
              <a:t> </a:t>
            </a:r>
            <a:r>
              <a:rPr lang="en-GB" dirty="0" err="1" smtClean="0"/>
              <a:t>pulvinar</a:t>
            </a:r>
            <a:r>
              <a:rPr lang="en-GB" dirty="0" smtClean="0"/>
              <a:t> </a:t>
            </a:r>
            <a:r>
              <a:rPr lang="en-GB" dirty="0" err="1" smtClean="0"/>
              <a:t>ultricies</a:t>
            </a:r>
            <a:r>
              <a:rPr lang="en-GB" dirty="0" smtClean="0"/>
              <a:t>.</a:t>
            </a:r>
          </a:p>
        </p:txBody>
      </p:sp>
    </p:spTree>
    <p:extLst>
      <p:ext uri="{BB962C8B-B14F-4D97-AF65-F5344CB8AC3E}">
        <p14:creationId xmlns:p14="http://schemas.microsoft.com/office/powerpoint/2010/main" val="315554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preserve="1" userDrawn="1">
  <p:cSld name="3 person team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7AC91-F5DB-4A99-A88D-8B9A57B0A9B3}"/>
              </a:ext>
            </a:extLst>
          </p:cNvPr>
          <p:cNvSpPr>
            <a:spLocks noGrp="1"/>
          </p:cNvSpPr>
          <p:nvPr>
            <p:ph type="title"/>
          </p:nvPr>
        </p:nvSpPr>
        <p:spPr>
          <a:xfrm>
            <a:off x="838199" y="855744"/>
            <a:ext cx="10823575" cy="632481"/>
          </a:xfrm>
        </p:spPr>
        <p:txBody>
          <a:bodyPr/>
          <a:lstStyle/>
          <a:p>
            <a:r>
              <a:rPr lang="en-US" smtClean="0"/>
              <a:t>Click to edit Master title style</a:t>
            </a:r>
            <a:endParaRPr lang="en-US" dirty="0"/>
          </a:p>
        </p:txBody>
      </p:sp>
      <p:sp>
        <p:nvSpPr>
          <p:cNvPr id="10" name="Picture Placeholder 6">
            <a:extLst>
              <a:ext uri="{FF2B5EF4-FFF2-40B4-BE49-F238E27FC236}">
                <a16:creationId xmlns:a16="http://schemas.microsoft.com/office/drawing/2014/main" id="{6706A06B-C831-4DD9-829B-D084478CE9C0}"/>
              </a:ext>
            </a:extLst>
          </p:cNvPr>
          <p:cNvSpPr>
            <a:spLocks noGrp="1"/>
          </p:cNvSpPr>
          <p:nvPr>
            <p:ph type="pic" sz="quarter" idx="11"/>
          </p:nvPr>
        </p:nvSpPr>
        <p:spPr>
          <a:xfrm>
            <a:off x="2934649" y="2197100"/>
            <a:ext cx="1976438" cy="1976438"/>
          </a:xfrm>
        </p:spPr>
        <p:txBody>
          <a:bodyPr/>
          <a:lstStyle/>
          <a:p>
            <a:r>
              <a:rPr lang="en-US" smtClean="0"/>
              <a:t>Click icon to add picture</a:t>
            </a:r>
            <a:endParaRPr lang="en-US" dirty="0"/>
          </a:p>
        </p:txBody>
      </p:sp>
      <p:sp>
        <p:nvSpPr>
          <p:cNvPr id="14" name="Picture Placeholder 6">
            <a:extLst>
              <a:ext uri="{FF2B5EF4-FFF2-40B4-BE49-F238E27FC236}">
                <a16:creationId xmlns:a16="http://schemas.microsoft.com/office/drawing/2014/main" id="{29BA2BA1-1FA4-42D6-A9CC-48E98577A672}"/>
              </a:ext>
            </a:extLst>
          </p:cNvPr>
          <p:cNvSpPr>
            <a:spLocks noGrp="1"/>
          </p:cNvSpPr>
          <p:nvPr>
            <p:ph type="pic" sz="quarter" idx="12"/>
          </p:nvPr>
        </p:nvSpPr>
        <p:spPr>
          <a:xfrm>
            <a:off x="5117411" y="2197100"/>
            <a:ext cx="1976438" cy="1976438"/>
          </a:xfrm>
        </p:spPr>
        <p:txBody>
          <a:bodyPr/>
          <a:lstStyle/>
          <a:p>
            <a:r>
              <a:rPr lang="en-US" smtClean="0"/>
              <a:t>Click icon to add picture</a:t>
            </a:r>
            <a:endParaRPr lang="en-US" dirty="0"/>
          </a:p>
        </p:txBody>
      </p:sp>
      <p:sp>
        <p:nvSpPr>
          <p:cNvPr id="15" name="Picture Placeholder 6">
            <a:extLst>
              <a:ext uri="{FF2B5EF4-FFF2-40B4-BE49-F238E27FC236}">
                <a16:creationId xmlns:a16="http://schemas.microsoft.com/office/drawing/2014/main" id="{9842963B-C894-4F81-8B05-8BCD17FA97E0}"/>
              </a:ext>
            </a:extLst>
          </p:cNvPr>
          <p:cNvSpPr>
            <a:spLocks noGrp="1"/>
          </p:cNvSpPr>
          <p:nvPr>
            <p:ph type="pic" sz="quarter" idx="13"/>
          </p:nvPr>
        </p:nvSpPr>
        <p:spPr>
          <a:xfrm>
            <a:off x="7300173" y="2197100"/>
            <a:ext cx="1976438" cy="1976438"/>
          </a:xfrm>
        </p:spPr>
        <p:txBody>
          <a:bodyPr/>
          <a:lstStyle/>
          <a:p>
            <a:r>
              <a:rPr lang="en-US" smtClean="0"/>
              <a:t>Click icon to add picture</a:t>
            </a:r>
            <a:endParaRPr lang="en-US" dirty="0"/>
          </a:p>
        </p:txBody>
      </p:sp>
      <p:sp>
        <p:nvSpPr>
          <p:cNvPr id="17" name="Text Placeholder 8">
            <a:extLst>
              <a:ext uri="{FF2B5EF4-FFF2-40B4-BE49-F238E27FC236}">
                <a16:creationId xmlns:a16="http://schemas.microsoft.com/office/drawing/2014/main" id="{B1EAD0A9-3AE4-4C66-BD81-53FA6B4605B9}"/>
              </a:ext>
            </a:extLst>
          </p:cNvPr>
          <p:cNvSpPr>
            <a:spLocks noGrp="1"/>
          </p:cNvSpPr>
          <p:nvPr>
            <p:ph type="body" sz="quarter" idx="16" hasCustomPrompt="1"/>
          </p:nvPr>
        </p:nvSpPr>
        <p:spPr>
          <a:xfrm>
            <a:off x="2934649" y="4306274"/>
            <a:ext cx="1976438" cy="280474"/>
          </a:xfrm>
        </p:spPr>
        <p:txBody>
          <a:bodyPr lIns="0" tIns="0" rIns="0" bIns="0">
            <a:normAutofit/>
          </a:bodyPr>
          <a:lstStyle>
            <a:lvl1pPr marL="0" indent="0">
              <a:lnSpc>
                <a:spcPct val="90000"/>
              </a:lnSpc>
              <a:spcBef>
                <a:spcPts val="0"/>
              </a:spcBef>
              <a:buFont typeface="Arial" panose="020B0604020202020204" pitchFamily="34" charset="0"/>
              <a:buNone/>
              <a:defRPr sz="1800" b="1">
                <a:solidFill>
                  <a:schemeClr val="tx2"/>
                </a:solidFill>
              </a:defRPr>
            </a:lvl1pPr>
            <a:lvl2pPr marL="457200" indent="0">
              <a:buNone/>
              <a:defRPr/>
            </a:lvl2pPr>
          </a:lstStyle>
          <a:p>
            <a:pPr lvl="0"/>
            <a:r>
              <a:rPr lang="en-US" dirty="0"/>
              <a:t>Name</a:t>
            </a:r>
          </a:p>
        </p:txBody>
      </p:sp>
      <p:sp>
        <p:nvSpPr>
          <p:cNvPr id="18" name="Text Placeholder 8">
            <a:extLst>
              <a:ext uri="{FF2B5EF4-FFF2-40B4-BE49-F238E27FC236}">
                <a16:creationId xmlns:a16="http://schemas.microsoft.com/office/drawing/2014/main" id="{F17427D4-8412-46EE-B102-14C645B4374A}"/>
              </a:ext>
            </a:extLst>
          </p:cNvPr>
          <p:cNvSpPr>
            <a:spLocks noGrp="1"/>
          </p:cNvSpPr>
          <p:nvPr>
            <p:ph type="body" sz="quarter" idx="17" hasCustomPrompt="1"/>
          </p:nvPr>
        </p:nvSpPr>
        <p:spPr>
          <a:xfrm>
            <a:off x="2934649" y="4594182"/>
            <a:ext cx="1976438" cy="803727"/>
          </a:xfrm>
        </p:spPr>
        <p:txBody>
          <a:bodyPr lIns="0" tIns="0" rIns="0" bIns="0">
            <a:normAutofit/>
          </a:bodyPr>
          <a:lstStyle>
            <a:lvl1pPr marL="0" indent="0">
              <a:lnSpc>
                <a:spcPct val="90000"/>
              </a:lnSpc>
              <a:spcBef>
                <a:spcPts val="0"/>
              </a:spcBef>
              <a:spcAft>
                <a:spcPts val="0"/>
              </a:spcAft>
              <a:buFont typeface="Arial" panose="020B0604020202020204" pitchFamily="34" charset="0"/>
              <a:buNone/>
              <a:defRPr sz="1600" b="0">
                <a:solidFill>
                  <a:schemeClr val="tx2"/>
                </a:solidFill>
              </a:defRPr>
            </a:lvl1pPr>
            <a:lvl2pPr marL="457200" indent="0">
              <a:buNone/>
              <a:defRPr/>
            </a:lvl2pPr>
          </a:lstStyle>
          <a:p>
            <a:pPr lvl="0"/>
            <a:r>
              <a:rPr lang="en-US" dirty="0"/>
              <a:t>Job </a:t>
            </a:r>
            <a:r>
              <a:rPr lang="en-US" dirty="0" smtClean="0"/>
              <a:t>title</a:t>
            </a:r>
          </a:p>
          <a:p>
            <a:pPr lvl="0"/>
            <a:r>
              <a:rPr lang="en-US" dirty="0" smtClean="0"/>
              <a:t>Practice</a:t>
            </a:r>
            <a:endParaRPr lang="en-US" dirty="0"/>
          </a:p>
        </p:txBody>
      </p:sp>
      <p:sp>
        <p:nvSpPr>
          <p:cNvPr id="19" name="Text Placeholder 8">
            <a:extLst>
              <a:ext uri="{FF2B5EF4-FFF2-40B4-BE49-F238E27FC236}">
                <a16:creationId xmlns:a16="http://schemas.microsoft.com/office/drawing/2014/main" id="{82B77E10-7B22-46CD-8F5F-BE1F1443E161}"/>
              </a:ext>
            </a:extLst>
          </p:cNvPr>
          <p:cNvSpPr>
            <a:spLocks noGrp="1"/>
          </p:cNvSpPr>
          <p:nvPr>
            <p:ph type="body" sz="quarter" idx="18" hasCustomPrompt="1"/>
          </p:nvPr>
        </p:nvSpPr>
        <p:spPr>
          <a:xfrm>
            <a:off x="5117411" y="4306274"/>
            <a:ext cx="1976438" cy="280474"/>
          </a:xfrm>
        </p:spPr>
        <p:txBody>
          <a:bodyPr lIns="0" tIns="0" rIns="0" bIns="0">
            <a:normAutofit/>
          </a:bodyPr>
          <a:lstStyle>
            <a:lvl1pPr marL="0" indent="0">
              <a:lnSpc>
                <a:spcPct val="90000"/>
              </a:lnSpc>
              <a:spcBef>
                <a:spcPts val="0"/>
              </a:spcBef>
              <a:buFont typeface="Arial" panose="020B0604020202020204" pitchFamily="34" charset="0"/>
              <a:buNone/>
              <a:defRPr sz="1800" b="1">
                <a:solidFill>
                  <a:schemeClr val="tx2"/>
                </a:solidFill>
              </a:defRPr>
            </a:lvl1pPr>
            <a:lvl2pPr marL="457200" indent="0">
              <a:buNone/>
              <a:defRPr/>
            </a:lvl2pPr>
          </a:lstStyle>
          <a:p>
            <a:pPr lvl="0"/>
            <a:r>
              <a:rPr lang="en-US" dirty="0"/>
              <a:t>Name</a:t>
            </a:r>
          </a:p>
        </p:txBody>
      </p:sp>
      <p:sp>
        <p:nvSpPr>
          <p:cNvPr id="26" name="Text Placeholder 8">
            <a:extLst>
              <a:ext uri="{FF2B5EF4-FFF2-40B4-BE49-F238E27FC236}">
                <a16:creationId xmlns:a16="http://schemas.microsoft.com/office/drawing/2014/main" id="{A751FCD5-847A-47CB-A57A-DB7F8A282EC3}"/>
              </a:ext>
            </a:extLst>
          </p:cNvPr>
          <p:cNvSpPr>
            <a:spLocks noGrp="1"/>
          </p:cNvSpPr>
          <p:nvPr>
            <p:ph type="body" sz="quarter" idx="19" hasCustomPrompt="1"/>
          </p:nvPr>
        </p:nvSpPr>
        <p:spPr>
          <a:xfrm>
            <a:off x="5117411" y="4594182"/>
            <a:ext cx="1976438" cy="803727"/>
          </a:xfrm>
        </p:spPr>
        <p:txBody>
          <a:bodyPr lIns="0" tIns="0" rIns="0" bIns="0">
            <a:normAutofit/>
          </a:bodyPr>
          <a:lstStyle>
            <a:lvl1pPr marL="0" indent="0">
              <a:lnSpc>
                <a:spcPct val="90000"/>
              </a:lnSpc>
              <a:spcBef>
                <a:spcPts val="0"/>
              </a:spcBef>
              <a:spcAft>
                <a:spcPts val="0"/>
              </a:spcAft>
              <a:buFont typeface="Arial" panose="020B0604020202020204" pitchFamily="34" charset="0"/>
              <a:buNone/>
              <a:defRPr sz="1600" b="0">
                <a:solidFill>
                  <a:schemeClr val="tx2"/>
                </a:solidFill>
              </a:defRPr>
            </a:lvl1pPr>
            <a:lvl2pPr marL="457200" indent="0">
              <a:buNone/>
              <a:defRPr/>
            </a:lvl2pPr>
          </a:lstStyle>
          <a:p>
            <a:pPr lvl="0"/>
            <a:r>
              <a:rPr lang="en-US" dirty="0"/>
              <a:t>Job </a:t>
            </a:r>
            <a:r>
              <a:rPr lang="en-US" dirty="0" smtClean="0"/>
              <a:t>title</a:t>
            </a:r>
          </a:p>
          <a:p>
            <a:pPr lvl="0"/>
            <a:r>
              <a:rPr lang="en-US" dirty="0" smtClean="0"/>
              <a:t>Practice</a:t>
            </a:r>
            <a:endParaRPr lang="en-US" dirty="0"/>
          </a:p>
        </p:txBody>
      </p:sp>
      <p:sp>
        <p:nvSpPr>
          <p:cNvPr id="27" name="Text Placeholder 8">
            <a:extLst>
              <a:ext uri="{FF2B5EF4-FFF2-40B4-BE49-F238E27FC236}">
                <a16:creationId xmlns:a16="http://schemas.microsoft.com/office/drawing/2014/main" id="{E5AA6D6E-611A-43FF-BBD0-A1C38DF05C14}"/>
              </a:ext>
            </a:extLst>
          </p:cNvPr>
          <p:cNvSpPr>
            <a:spLocks noGrp="1"/>
          </p:cNvSpPr>
          <p:nvPr>
            <p:ph type="body" sz="quarter" idx="20" hasCustomPrompt="1"/>
          </p:nvPr>
        </p:nvSpPr>
        <p:spPr>
          <a:xfrm>
            <a:off x="7300173" y="4306274"/>
            <a:ext cx="1976438" cy="280474"/>
          </a:xfrm>
        </p:spPr>
        <p:txBody>
          <a:bodyPr lIns="0" tIns="0" rIns="0" bIns="0">
            <a:normAutofit/>
          </a:bodyPr>
          <a:lstStyle>
            <a:lvl1pPr marL="0" indent="0">
              <a:lnSpc>
                <a:spcPct val="90000"/>
              </a:lnSpc>
              <a:spcBef>
                <a:spcPts val="0"/>
              </a:spcBef>
              <a:buFont typeface="Arial" panose="020B0604020202020204" pitchFamily="34" charset="0"/>
              <a:buNone/>
              <a:defRPr sz="1800" b="1">
                <a:solidFill>
                  <a:schemeClr val="tx2"/>
                </a:solidFill>
              </a:defRPr>
            </a:lvl1pPr>
            <a:lvl2pPr marL="457200" indent="0">
              <a:buNone/>
              <a:defRPr/>
            </a:lvl2pPr>
          </a:lstStyle>
          <a:p>
            <a:pPr lvl="0"/>
            <a:r>
              <a:rPr lang="en-US" dirty="0"/>
              <a:t>Name</a:t>
            </a:r>
          </a:p>
        </p:txBody>
      </p:sp>
      <p:sp>
        <p:nvSpPr>
          <p:cNvPr id="28" name="Text Placeholder 8">
            <a:extLst>
              <a:ext uri="{FF2B5EF4-FFF2-40B4-BE49-F238E27FC236}">
                <a16:creationId xmlns:a16="http://schemas.microsoft.com/office/drawing/2014/main" id="{27364F6D-291E-459B-B95F-191F950F7A8C}"/>
              </a:ext>
            </a:extLst>
          </p:cNvPr>
          <p:cNvSpPr>
            <a:spLocks noGrp="1"/>
          </p:cNvSpPr>
          <p:nvPr>
            <p:ph type="body" sz="quarter" idx="21" hasCustomPrompt="1"/>
          </p:nvPr>
        </p:nvSpPr>
        <p:spPr>
          <a:xfrm>
            <a:off x="7300173" y="4594182"/>
            <a:ext cx="1976438" cy="803727"/>
          </a:xfrm>
        </p:spPr>
        <p:txBody>
          <a:bodyPr lIns="0" tIns="0" rIns="0" bIns="0">
            <a:normAutofit/>
          </a:bodyPr>
          <a:lstStyle>
            <a:lvl1pPr marL="0" indent="0">
              <a:lnSpc>
                <a:spcPct val="90000"/>
              </a:lnSpc>
              <a:spcBef>
                <a:spcPts val="0"/>
              </a:spcBef>
              <a:spcAft>
                <a:spcPts val="0"/>
              </a:spcAft>
              <a:buFont typeface="Arial" panose="020B0604020202020204" pitchFamily="34" charset="0"/>
              <a:buNone/>
              <a:defRPr sz="1600" b="0">
                <a:solidFill>
                  <a:schemeClr val="tx2"/>
                </a:solidFill>
              </a:defRPr>
            </a:lvl1pPr>
            <a:lvl2pPr marL="457200" indent="0">
              <a:buNone/>
              <a:defRPr/>
            </a:lvl2pPr>
          </a:lstStyle>
          <a:p>
            <a:pPr lvl="0"/>
            <a:r>
              <a:rPr lang="en-US" dirty="0"/>
              <a:t>Job </a:t>
            </a:r>
            <a:r>
              <a:rPr lang="en-US" dirty="0" smtClean="0"/>
              <a:t>title</a:t>
            </a:r>
          </a:p>
          <a:p>
            <a:pPr lvl="0"/>
            <a:r>
              <a:rPr lang="en-US" dirty="0" smtClean="0"/>
              <a:t>Practice</a:t>
            </a:r>
            <a:endParaRPr lang="en-US" dirty="0"/>
          </a:p>
        </p:txBody>
      </p:sp>
    </p:spTree>
    <p:extLst>
      <p:ext uri="{BB962C8B-B14F-4D97-AF65-F5344CB8AC3E}">
        <p14:creationId xmlns:p14="http://schemas.microsoft.com/office/powerpoint/2010/main" val="363056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preserve="1" userDrawn="1">
  <p:cSld name="4 person team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7AC91-F5DB-4A99-A88D-8B9A57B0A9B3}"/>
              </a:ext>
            </a:extLst>
          </p:cNvPr>
          <p:cNvSpPr>
            <a:spLocks noGrp="1"/>
          </p:cNvSpPr>
          <p:nvPr>
            <p:ph type="title"/>
          </p:nvPr>
        </p:nvSpPr>
        <p:spPr>
          <a:xfrm>
            <a:off x="838199" y="855744"/>
            <a:ext cx="10823575" cy="632481"/>
          </a:xfrm>
        </p:spPr>
        <p:txBody>
          <a:bodyPr/>
          <a:lstStyle/>
          <a:p>
            <a:r>
              <a:rPr lang="en-US" smtClean="0"/>
              <a:t>Click to edit Master title style</a:t>
            </a:r>
            <a:endParaRPr lang="en-US" dirty="0"/>
          </a:p>
        </p:txBody>
      </p:sp>
      <p:sp>
        <p:nvSpPr>
          <p:cNvPr id="7" name="Picture Placeholder 6">
            <a:extLst>
              <a:ext uri="{FF2B5EF4-FFF2-40B4-BE49-F238E27FC236}">
                <a16:creationId xmlns:a16="http://schemas.microsoft.com/office/drawing/2014/main" id="{D317FE09-CF43-43D1-A088-47DAB0EA4051}"/>
              </a:ext>
            </a:extLst>
          </p:cNvPr>
          <p:cNvSpPr>
            <a:spLocks noGrp="1"/>
          </p:cNvSpPr>
          <p:nvPr>
            <p:ph type="pic" sz="quarter" idx="10"/>
          </p:nvPr>
        </p:nvSpPr>
        <p:spPr>
          <a:xfrm>
            <a:off x="1784350" y="2197100"/>
            <a:ext cx="1976438" cy="1976438"/>
          </a:xfrm>
        </p:spPr>
        <p:txBody>
          <a:bodyPr/>
          <a:lstStyle/>
          <a:p>
            <a:r>
              <a:rPr lang="en-US" smtClean="0"/>
              <a:t>Click icon to add picture</a:t>
            </a:r>
            <a:endParaRPr lang="en-US"/>
          </a:p>
        </p:txBody>
      </p:sp>
      <p:sp>
        <p:nvSpPr>
          <p:cNvPr id="10" name="Picture Placeholder 6">
            <a:extLst>
              <a:ext uri="{FF2B5EF4-FFF2-40B4-BE49-F238E27FC236}">
                <a16:creationId xmlns:a16="http://schemas.microsoft.com/office/drawing/2014/main" id="{6706A06B-C831-4DD9-829B-D084478CE9C0}"/>
              </a:ext>
            </a:extLst>
          </p:cNvPr>
          <p:cNvSpPr>
            <a:spLocks noGrp="1"/>
          </p:cNvSpPr>
          <p:nvPr>
            <p:ph type="pic" sz="quarter" idx="11"/>
          </p:nvPr>
        </p:nvSpPr>
        <p:spPr>
          <a:xfrm>
            <a:off x="3981860" y="2197100"/>
            <a:ext cx="1976438" cy="1976438"/>
          </a:xfrm>
        </p:spPr>
        <p:txBody>
          <a:bodyPr/>
          <a:lstStyle/>
          <a:p>
            <a:r>
              <a:rPr lang="en-US" smtClean="0"/>
              <a:t>Click icon to add picture</a:t>
            </a:r>
            <a:endParaRPr lang="en-US" dirty="0"/>
          </a:p>
        </p:txBody>
      </p:sp>
      <p:sp>
        <p:nvSpPr>
          <p:cNvPr id="14" name="Picture Placeholder 6">
            <a:extLst>
              <a:ext uri="{FF2B5EF4-FFF2-40B4-BE49-F238E27FC236}">
                <a16:creationId xmlns:a16="http://schemas.microsoft.com/office/drawing/2014/main" id="{29BA2BA1-1FA4-42D6-A9CC-48E98577A672}"/>
              </a:ext>
            </a:extLst>
          </p:cNvPr>
          <p:cNvSpPr>
            <a:spLocks noGrp="1"/>
          </p:cNvSpPr>
          <p:nvPr>
            <p:ph type="pic" sz="quarter" idx="12"/>
          </p:nvPr>
        </p:nvSpPr>
        <p:spPr>
          <a:xfrm>
            <a:off x="6164622" y="2197100"/>
            <a:ext cx="1976438" cy="1976438"/>
          </a:xfrm>
        </p:spPr>
        <p:txBody>
          <a:bodyPr/>
          <a:lstStyle/>
          <a:p>
            <a:r>
              <a:rPr lang="en-US" smtClean="0"/>
              <a:t>Click icon to add picture</a:t>
            </a:r>
            <a:endParaRPr lang="en-US" dirty="0"/>
          </a:p>
        </p:txBody>
      </p:sp>
      <p:sp>
        <p:nvSpPr>
          <p:cNvPr id="15" name="Picture Placeholder 6">
            <a:extLst>
              <a:ext uri="{FF2B5EF4-FFF2-40B4-BE49-F238E27FC236}">
                <a16:creationId xmlns:a16="http://schemas.microsoft.com/office/drawing/2014/main" id="{9842963B-C894-4F81-8B05-8BCD17FA97E0}"/>
              </a:ext>
            </a:extLst>
          </p:cNvPr>
          <p:cNvSpPr>
            <a:spLocks noGrp="1"/>
          </p:cNvSpPr>
          <p:nvPr>
            <p:ph type="pic" sz="quarter" idx="13"/>
          </p:nvPr>
        </p:nvSpPr>
        <p:spPr>
          <a:xfrm>
            <a:off x="8347384" y="2197100"/>
            <a:ext cx="1976438" cy="1976438"/>
          </a:xfrm>
        </p:spPr>
        <p:txBody>
          <a:bodyPr/>
          <a:lstStyle/>
          <a:p>
            <a:r>
              <a:rPr lang="en-US" smtClean="0"/>
              <a:t>Click icon to add picture</a:t>
            </a:r>
            <a:endParaRPr lang="en-US" dirty="0"/>
          </a:p>
        </p:txBody>
      </p:sp>
      <p:sp>
        <p:nvSpPr>
          <p:cNvPr id="21" name="Text Placeholder 8">
            <a:extLst>
              <a:ext uri="{FF2B5EF4-FFF2-40B4-BE49-F238E27FC236}">
                <a16:creationId xmlns:a16="http://schemas.microsoft.com/office/drawing/2014/main" id="{AE27AEBD-F011-4016-81BD-0C2C4DFD5DC3}"/>
              </a:ext>
            </a:extLst>
          </p:cNvPr>
          <p:cNvSpPr>
            <a:spLocks noGrp="1"/>
          </p:cNvSpPr>
          <p:nvPr>
            <p:ph type="body" sz="quarter" idx="14" hasCustomPrompt="1"/>
          </p:nvPr>
        </p:nvSpPr>
        <p:spPr>
          <a:xfrm>
            <a:off x="1784350" y="4306274"/>
            <a:ext cx="1976438" cy="280474"/>
          </a:xfrm>
        </p:spPr>
        <p:txBody>
          <a:bodyPr vert="horz" lIns="0" tIns="0" rIns="0" bIns="0" rtlCol="0">
            <a:normAutofit/>
          </a:bodyPr>
          <a:lstStyle>
            <a:lvl1pPr marL="0" indent="0">
              <a:buNone/>
              <a:defRPr lang="en-US" sz="1800" b="1" dirty="0" smtClean="0">
                <a:solidFill>
                  <a:schemeClr val="tx2"/>
                </a:solidFill>
              </a:defRPr>
            </a:lvl1pPr>
          </a:lstStyle>
          <a:p>
            <a:pPr marL="228600" lvl="0" indent="-228600">
              <a:spcBef>
                <a:spcPts val="0"/>
              </a:spcBef>
            </a:pPr>
            <a:r>
              <a:rPr lang="en-US" dirty="0"/>
              <a:t>Name</a:t>
            </a:r>
          </a:p>
        </p:txBody>
      </p:sp>
      <p:sp>
        <p:nvSpPr>
          <p:cNvPr id="23" name="Text Placeholder 8">
            <a:extLst>
              <a:ext uri="{FF2B5EF4-FFF2-40B4-BE49-F238E27FC236}">
                <a16:creationId xmlns:a16="http://schemas.microsoft.com/office/drawing/2014/main" id="{B1EAD0A9-3AE4-4C66-BD81-53FA6B4605B9}"/>
              </a:ext>
            </a:extLst>
          </p:cNvPr>
          <p:cNvSpPr>
            <a:spLocks noGrp="1"/>
          </p:cNvSpPr>
          <p:nvPr>
            <p:ph type="body" sz="quarter" idx="16" hasCustomPrompt="1"/>
          </p:nvPr>
        </p:nvSpPr>
        <p:spPr>
          <a:xfrm>
            <a:off x="3981860" y="4306274"/>
            <a:ext cx="1976438" cy="280474"/>
          </a:xfrm>
        </p:spPr>
        <p:txBody>
          <a:bodyPr vert="horz" lIns="0" tIns="0" rIns="0" bIns="0" rtlCol="0">
            <a:normAutofit/>
          </a:bodyPr>
          <a:lstStyle>
            <a:lvl1pPr marL="0" indent="0">
              <a:buNone/>
              <a:defRPr lang="en-US" sz="1800" b="1" dirty="0" smtClean="0">
                <a:solidFill>
                  <a:schemeClr val="tx2"/>
                </a:solidFill>
              </a:defRPr>
            </a:lvl1pPr>
          </a:lstStyle>
          <a:p>
            <a:pPr marL="228600" lvl="0" indent="-228600">
              <a:spcBef>
                <a:spcPts val="0"/>
              </a:spcBef>
            </a:pPr>
            <a:r>
              <a:rPr lang="en-US" dirty="0"/>
              <a:t>Name</a:t>
            </a:r>
          </a:p>
        </p:txBody>
      </p:sp>
      <p:sp>
        <p:nvSpPr>
          <p:cNvPr id="25" name="Text Placeholder 8">
            <a:extLst>
              <a:ext uri="{FF2B5EF4-FFF2-40B4-BE49-F238E27FC236}">
                <a16:creationId xmlns:a16="http://schemas.microsoft.com/office/drawing/2014/main" id="{82B77E10-7B22-46CD-8F5F-BE1F1443E161}"/>
              </a:ext>
            </a:extLst>
          </p:cNvPr>
          <p:cNvSpPr>
            <a:spLocks noGrp="1"/>
          </p:cNvSpPr>
          <p:nvPr>
            <p:ph type="body" sz="quarter" idx="18" hasCustomPrompt="1"/>
          </p:nvPr>
        </p:nvSpPr>
        <p:spPr>
          <a:xfrm>
            <a:off x="6164622" y="4306274"/>
            <a:ext cx="1976438" cy="280474"/>
          </a:xfrm>
        </p:spPr>
        <p:txBody>
          <a:bodyPr vert="horz" lIns="0" tIns="0" rIns="0" bIns="0" rtlCol="0">
            <a:normAutofit/>
          </a:bodyPr>
          <a:lstStyle>
            <a:lvl1pPr marL="0" indent="0">
              <a:buNone/>
              <a:defRPr lang="en-US" sz="1800" b="1" dirty="0" smtClean="0">
                <a:solidFill>
                  <a:schemeClr val="tx2"/>
                </a:solidFill>
              </a:defRPr>
            </a:lvl1pPr>
          </a:lstStyle>
          <a:p>
            <a:pPr marL="228600" lvl="0" indent="-228600">
              <a:spcBef>
                <a:spcPts val="0"/>
              </a:spcBef>
            </a:pPr>
            <a:r>
              <a:rPr lang="en-US" dirty="0"/>
              <a:t>Name</a:t>
            </a:r>
          </a:p>
        </p:txBody>
      </p:sp>
      <p:sp>
        <p:nvSpPr>
          <p:cNvPr id="30" name="Text Placeholder 8">
            <a:extLst>
              <a:ext uri="{FF2B5EF4-FFF2-40B4-BE49-F238E27FC236}">
                <a16:creationId xmlns:a16="http://schemas.microsoft.com/office/drawing/2014/main" id="{E5AA6D6E-611A-43FF-BBD0-A1C38DF05C14}"/>
              </a:ext>
            </a:extLst>
          </p:cNvPr>
          <p:cNvSpPr>
            <a:spLocks noGrp="1"/>
          </p:cNvSpPr>
          <p:nvPr>
            <p:ph type="body" sz="quarter" idx="20" hasCustomPrompt="1"/>
          </p:nvPr>
        </p:nvSpPr>
        <p:spPr>
          <a:xfrm>
            <a:off x="8347384" y="4306274"/>
            <a:ext cx="1976438" cy="280474"/>
          </a:xfrm>
        </p:spPr>
        <p:txBody>
          <a:bodyPr vert="horz" lIns="0" tIns="0" rIns="0" bIns="0" rtlCol="0">
            <a:normAutofit/>
          </a:bodyPr>
          <a:lstStyle>
            <a:lvl1pPr marL="0" indent="0">
              <a:buNone/>
              <a:defRPr lang="en-US" sz="1800" b="1" dirty="0" smtClean="0">
                <a:solidFill>
                  <a:schemeClr val="tx2"/>
                </a:solidFill>
              </a:defRPr>
            </a:lvl1pPr>
          </a:lstStyle>
          <a:p>
            <a:pPr marL="228600" lvl="0" indent="-228600">
              <a:spcBef>
                <a:spcPts val="0"/>
              </a:spcBef>
            </a:pPr>
            <a:r>
              <a:rPr lang="en-US" dirty="0"/>
              <a:t>Name</a:t>
            </a:r>
          </a:p>
        </p:txBody>
      </p:sp>
      <p:sp>
        <p:nvSpPr>
          <p:cNvPr id="31" name="Text Placeholder 8">
            <a:extLst>
              <a:ext uri="{FF2B5EF4-FFF2-40B4-BE49-F238E27FC236}">
                <a16:creationId xmlns:a16="http://schemas.microsoft.com/office/drawing/2014/main" id="{C6F74CB9-27C7-4CBD-96CD-4BE322218BAA}"/>
              </a:ext>
            </a:extLst>
          </p:cNvPr>
          <p:cNvSpPr>
            <a:spLocks noGrp="1"/>
          </p:cNvSpPr>
          <p:nvPr>
            <p:ph type="body" sz="quarter" idx="17" hasCustomPrompt="1"/>
          </p:nvPr>
        </p:nvSpPr>
        <p:spPr>
          <a:xfrm>
            <a:off x="1784350" y="4594182"/>
            <a:ext cx="1976438" cy="803727"/>
          </a:xfrm>
        </p:spPr>
        <p:txBody>
          <a:bodyPr lIns="0" tIns="0" rIns="0" bIns="0">
            <a:normAutofit/>
          </a:bodyPr>
          <a:lstStyle>
            <a:lvl1pPr marL="0" indent="0">
              <a:lnSpc>
                <a:spcPct val="90000"/>
              </a:lnSpc>
              <a:spcBef>
                <a:spcPts val="0"/>
              </a:spcBef>
              <a:spcAft>
                <a:spcPts val="0"/>
              </a:spcAft>
              <a:buFont typeface="Arial" panose="020B0604020202020204" pitchFamily="34" charset="0"/>
              <a:buNone/>
              <a:defRPr sz="1600" b="0">
                <a:solidFill>
                  <a:schemeClr val="tx2"/>
                </a:solidFill>
              </a:defRPr>
            </a:lvl1pPr>
            <a:lvl2pPr marL="457200" indent="0">
              <a:buNone/>
              <a:defRPr/>
            </a:lvl2pPr>
          </a:lstStyle>
          <a:p>
            <a:pPr lvl="0"/>
            <a:r>
              <a:rPr lang="en-US" dirty="0"/>
              <a:t>Job </a:t>
            </a:r>
            <a:r>
              <a:rPr lang="en-US" dirty="0" smtClean="0"/>
              <a:t>title</a:t>
            </a:r>
          </a:p>
          <a:p>
            <a:pPr lvl="0"/>
            <a:r>
              <a:rPr lang="en-US" dirty="0" smtClean="0"/>
              <a:t>Practice</a:t>
            </a:r>
            <a:endParaRPr lang="en-US" dirty="0"/>
          </a:p>
        </p:txBody>
      </p:sp>
      <p:sp>
        <p:nvSpPr>
          <p:cNvPr id="32" name="Text Placeholder 8">
            <a:extLst>
              <a:ext uri="{FF2B5EF4-FFF2-40B4-BE49-F238E27FC236}">
                <a16:creationId xmlns:a16="http://schemas.microsoft.com/office/drawing/2014/main" id="{CC450FA4-0C5C-4D46-9F36-6CBA595A91C1}"/>
              </a:ext>
            </a:extLst>
          </p:cNvPr>
          <p:cNvSpPr>
            <a:spLocks noGrp="1"/>
          </p:cNvSpPr>
          <p:nvPr>
            <p:ph type="body" sz="quarter" idx="21" hasCustomPrompt="1"/>
          </p:nvPr>
        </p:nvSpPr>
        <p:spPr>
          <a:xfrm>
            <a:off x="3981860" y="4594182"/>
            <a:ext cx="1976438" cy="803727"/>
          </a:xfrm>
        </p:spPr>
        <p:txBody>
          <a:bodyPr lIns="0" tIns="0" rIns="0" bIns="0">
            <a:normAutofit/>
          </a:bodyPr>
          <a:lstStyle>
            <a:lvl1pPr marL="0" indent="0">
              <a:lnSpc>
                <a:spcPct val="90000"/>
              </a:lnSpc>
              <a:spcBef>
                <a:spcPts val="0"/>
              </a:spcBef>
              <a:spcAft>
                <a:spcPts val="0"/>
              </a:spcAft>
              <a:buFont typeface="Arial" panose="020B0604020202020204" pitchFamily="34" charset="0"/>
              <a:buNone/>
              <a:defRPr sz="1600" b="0">
                <a:solidFill>
                  <a:schemeClr val="tx2"/>
                </a:solidFill>
              </a:defRPr>
            </a:lvl1pPr>
            <a:lvl2pPr marL="457200" indent="0">
              <a:buNone/>
              <a:defRPr/>
            </a:lvl2pPr>
          </a:lstStyle>
          <a:p>
            <a:pPr lvl="0"/>
            <a:r>
              <a:rPr lang="en-US" dirty="0"/>
              <a:t>Job </a:t>
            </a:r>
            <a:r>
              <a:rPr lang="en-US" dirty="0" smtClean="0"/>
              <a:t>title</a:t>
            </a:r>
          </a:p>
          <a:p>
            <a:pPr lvl="0"/>
            <a:r>
              <a:rPr lang="en-US" dirty="0" smtClean="0"/>
              <a:t>Practice</a:t>
            </a:r>
            <a:endParaRPr lang="en-US" dirty="0"/>
          </a:p>
        </p:txBody>
      </p:sp>
      <p:sp>
        <p:nvSpPr>
          <p:cNvPr id="33" name="Text Placeholder 8">
            <a:extLst>
              <a:ext uri="{FF2B5EF4-FFF2-40B4-BE49-F238E27FC236}">
                <a16:creationId xmlns:a16="http://schemas.microsoft.com/office/drawing/2014/main" id="{01334D30-7DC7-4E79-9E17-B1BF64F34CB8}"/>
              </a:ext>
            </a:extLst>
          </p:cNvPr>
          <p:cNvSpPr>
            <a:spLocks noGrp="1"/>
          </p:cNvSpPr>
          <p:nvPr>
            <p:ph type="body" sz="quarter" idx="22" hasCustomPrompt="1"/>
          </p:nvPr>
        </p:nvSpPr>
        <p:spPr>
          <a:xfrm>
            <a:off x="6164622" y="4594182"/>
            <a:ext cx="1976438" cy="803727"/>
          </a:xfrm>
        </p:spPr>
        <p:txBody>
          <a:bodyPr lIns="0" tIns="0" rIns="0" bIns="0">
            <a:normAutofit/>
          </a:bodyPr>
          <a:lstStyle>
            <a:lvl1pPr marL="0" indent="0">
              <a:lnSpc>
                <a:spcPct val="90000"/>
              </a:lnSpc>
              <a:spcBef>
                <a:spcPts val="0"/>
              </a:spcBef>
              <a:spcAft>
                <a:spcPts val="0"/>
              </a:spcAft>
              <a:buFont typeface="Arial" panose="020B0604020202020204" pitchFamily="34" charset="0"/>
              <a:buNone/>
              <a:defRPr sz="1600" b="0">
                <a:solidFill>
                  <a:schemeClr val="tx2"/>
                </a:solidFill>
              </a:defRPr>
            </a:lvl1pPr>
            <a:lvl2pPr marL="457200" indent="0">
              <a:buNone/>
              <a:defRPr/>
            </a:lvl2pPr>
          </a:lstStyle>
          <a:p>
            <a:pPr lvl="0"/>
            <a:r>
              <a:rPr lang="en-US" dirty="0"/>
              <a:t>Job </a:t>
            </a:r>
            <a:r>
              <a:rPr lang="en-US" dirty="0" smtClean="0"/>
              <a:t>title</a:t>
            </a:r>
          </a:p>
          <a:p>
            <a:pPr lvl="0"/>
            <a:r>
              <a:rPr lang="en-US" dirty="0" smtClean="0"/>
              <a:t>Practice</a:t>
            </a:r>
            <a:endParaRPr lang="en-US" dirty="0"/>
          </a:p>
        </p:txBody>
      </p:sp>
      <p:sp>
        <p:nvSpPr>
          <p:cNvPr id="34" name="Text Placeholder 8">
            <a:extLst>
              <a:ext uri="{FF2B5EF4-FFF2-40B4-BE49-F238E27FC236}">
                <a16:creationId xmlns:a16="http://schemas.microsoft.com/office/drawing/2014/main" id="{3E7FCA63-4694-4061-B17F-B8D36343326E}"/>
              </a:ext>
            </a:extLst>
          </p:cNvPr>
          <p:cNvSpPr>
            <a:spLocks noGrp="1"/>
          </p:cNvSpPr>
          <p:nvPr>
            <p:ph type="body" sz="quarter" idx="23" hasCustomPrompt="1"/>
          </p:nvPr>
        </p:nvSpPr>
        <p:spPr>
          <a:xfrm>
            <a:off x="8347384" y="4594182"/>
            <a:ext cx="1976438" cy="803727"/>
          </a:xfrm>
        </p:spPr>
        <p:txBody>
          <a:bodyPr lIns="0" tIns="0" rIns="0" bIns="0">
            <a:normAutofit/>
          </a:bodyPr>
          <a:lstStyle>
            <a:lvl1pPr marL="0" indent="0">
              <a:lnSpc>
                <a:spcPct val="90000"/>
              </a:lnSpc>
              <a:spcBef>
                <a:spcPts val="0"/>
              </a:spcBef>
              <a:spcAft>
                <a:spcPts val="0"/>
              </a:spcAft>
              <a:buFont typeface="Arial" panose="020B0604020202020204" pitchFamily="34" charset="0"/>
              <a:buNone/>
              <a:defRPr sz="1600" b="0">
                <a:solidFill>
                  <a:schemeClr val="tx2"/>
                </a:solidFill>
              </a:defRPr>
            </a:lvl1pPr>
            <a:lvl2pPr marL="457200" indent="0">
              <a:buNone/>
              <a:defRPr/>
            </a:lvl2pPr>
          </a:lstStyle>
          <a:p>
            <a:pPr lvl="0"/>
            <a:r>
              <a:rPr lang="en-US" dirty="0"/>
              <a:t>Job </a:t>
            </a:r>
            <a:r>
              <a:rPr lang="en-US" dirty="0" smtClean="0"/>
              <a:t>title</a:t>
            </a:r>
          </a:p>
          <a:p>
            <a:pPr lvl="0"/>
            <a:r>
              <a:rPr lang="en-US" dirty="0" smtClean="0"/>
              <a:t>Practice</a:t>
            </a:r>
            <a:endParaRPr lang="en-US" dirty="0"/>
          </a:p>
        </p:txBody>
      </p:sp>
    </p:spTree>
    <p:extLst>
      <p:ext uri="{BB962C8B-B14F-4D97-AF65-F5344CB8AC3E}">
        <p14:creationId xmlns:p14="http://schemas.microsoft.com/office/powerpoint/2010/main" val="4057408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PhAnim="0" preserve="1" userDrawn="1">
  <p:cSld name="5 person team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7AC91-F5DB-4A99-A88D-8B9A57B0A9B3}"/>
              </a:ext>
            </a:extLst>
          </p:cNvPr>
          <p:cNvSpPr>
            <a:spLocks noGrp="1"/>
          </p:cNvSpPr>
          <p:nvPr>
            <p:ph type="title"/>
          </p:nvPr>
        </p:nvSpPr>
        <p:spPr>
          <a:xfrm>
            <a:off x="838199" y="855744"/>
            <a:ext cx="10823575" cy="632481"/>
          </a:xfrm>
        </p:spPr>
        <p:txBody>
          <a:bodyPr/>
          <a:lstStyle/>
          <a:p>
            <a:r>
              <a:rPr lang="en-US" smtClean="0"/>
              <a:t>Click to edit Master title style</a:t>
            </a:r>
            <a:endParaRPr lang="en-US" dirty="0"/>
          </a:p>
        </p:txBody>
      </p:sp>
      <p:sp>
        <p:nvSpPr>
          <p:cNvPr id="7" name="Picture Placeholder 6">
            <a:extLst>
              <a:ext uri="{FF2B5EF4-FFF2-40B4-BE49-F238E27FC236}">
                <a16:creationId xmlns:a16="http://schemas.microsoft.com/office/drawing/2014/main" id="{D317FE09-CF43-43D1-A088-47DAB0EA4051}"/>
              </a:ext>
            </a:extLst>
          </p:cNvPr>
          <p:cNvSpPr>
            <a:spLocks noGrp="1"/>
          </p:cNvSpPr>
          <p:nvPr>
            <p:ph type="pic" sz="quarter" idx="10"/>
          </p:nvPr>
        </p:nvSpPr>
        <p:spPr>
          <a:xfrm>
            <a:off x="838199" y="2197100"/>
            <a:ext cx="1976438" cy="1976438"/>
          </a:xfrm>
        </p:spPr>
        <p:txBody>
          <a:bodyPr/>
          <a:lstStyle/>
          <a:p>
            <a:r>
              <a:rPr lang="en-US" smtClean="0"/>
              <a:t>Click icon to add picture</a:t>
            </a:r>
            <a:endParaRPr lang="en-US" dirty="0"/>
          </a:p>
        </p:txBody>
      </p:sp>
      <p:sp>
        <p:nvSpPr>
          <p:cNvPr id="10" name="Picture Placeholder 6">
            <a:extLst>
              <a:ext uri="{FF2B5EF4-FFF2-40B4-BE49-F238E27FC236}">
                <a16:creationId xmlns:a16="http://schemas.microsoft.com/office/drawing/2014/main" id="{6706A06B-C831-4DD9-829B-D084478CE9C0}"/>
              </a:ext>
            </a:extLst>
          </p:cNvPr>
          <p:cNvSpPr>
            <a:spLocks noGrp="1"/>
          </p:cNvSpPr>
          <p:nvPr>
            <p:ph type="pic" sz="quarter" idx="11"/>
          </p:nvPr>
        </p:nvSpPr>
        <p:spPr>
          <a:xfrm>
            <a:off x="3049983" y="2197100"/>
            <a:ext cx="1976438" cy="1976438"/>
          </a:xfrm>
        </p:spPr>
        <p:txBody>
          <a:bodyPr/>
          <a:lstStyle/>
          <a:p>
            <a:r>
              <a:rPr lang="en-US" smtClean="0"/>
              <a:t>Click icon to add picture</a:t>
            </a:r>
            <a:endParaRPr lang="en-US" dirty="0"/>
          </a:p>
        </p:txBody>
      </p:sp>
      <p:sp>
        <p:nvSpPr>
          <p:cNvPr id="14" name="Picture Placeholder 6">
            <a:extLst>
              <a:ext uri="{FF2B5EF4-FFF2-40B4-BE49-F238E27FC236}">
                <a16:creationId xmlns:a16="http://schemas.microsoft.com/office/drawing/2014/main" id="{29BA2BA1-1FA4-42D6-A9CC-48E98577A672}"/>
              </a:ext>
            </a:extLst>
          </p:cNvPr>
          <p:cNvSpPr>
            <a:spLocks noGrp="1"/>
          </p:cNvSpPr>
          <p:nvPr>
            <p:ph type="pic" sz="quarter" idx="12"/>
          </p:nvPr>
        </p:nvSpPr>
        <p:spPr>
          <a:xfrm>
            <a:off x="5261767" y="2197100"/>
            <a:ext cx="1976438" cy="1976438"/>
          </a:xfrm>
        </p:spPr>
        <p:txBody>
          <a:bodyPr/>
          <a:lstStyle/>
          <a:p>
            <a:r>
              <a:rPr lang="en-US" smtClean="0"/>
              <a:t>Click icon to add picture</a:t>
            </a:r>
            <a:endParaRPr lang="en-US" dirty="0"/>
          </a:p>
        </p:txBody>
      </p:sp>
      <p:sp>
        <p:nvSpPr>
          <p:cNvPr id="15" name="Picture Placeholder 6">
            <a:extLst>
              <a:ext uri="{FF2B5EF4-FFF2-40B4-BE49-F238E27FC236}">
                <a16:creationId xmlns:a16="http://schemas.microsoft.com/office/drawing/2014/main" id="{9842963B-C894-4F81-8B05-8BCD17FA97E0}"/>
              </a:ext>
            </a:extLst>
          </p:cNvPr>
          <p:cNvSpPr>
            <a:spLocks noGrp="1"/>
          </p:cNvSpPr>
          <p:nvPr>
            <p:ph type="pic" sz="quarter" idx="13"/>
          </p:nvPr>
        </p:nvSpPr>
        <p:spPr>
          <a:xfrm>
            <a:off x="7473551" y="2197100"/>
            <a:ext cx="1976438" cy="1976438"/>
          </a:xfrm>
        </p:spPr>
        <p:txBody>
          <a:bodyPr/>
          <a:lstStyle/>
          <a:p>
            <a:r>
              <a:rPr lang="en-US" smtClean="0"/>
              <a:t>Click icon to add picture</a:t>
            </a:r>
            <a:endParaRPr lang="en-US" dirty="0"/>
          </a:p>
        </p:txBody>
      </p:sp>
      <p:sp>
        <p:nvSpPr>
          <p:cNvPr id="16" name="Picture Placeholder 6">
            <a:extLst>
              <a:ext uri="{FF2B5EF4-FFF2-40B4-BE49-F238E27FC236}">
                <a16:creationId xmlns:a16="http://schemas.microsoft.com/office/drawing/2014/main" id="{C07BE8C2-3F5B-44FC-BEC4-086618DB0E07}"/>
              </a:ext>
            </a:extLst>
          </p:cNvPr>
          <p:cNvSpPr>
            <a:spLocks noGrp="1"/>
          </p:cNvSpPr>
          <p:nvPr>
            <p:ph type="pic" sz="quarter" idx="22"/>
          </p:nvPr>
        </p:nvSpPr>
        <p:spPr>
          <a:xfrm>
            <a:off x="9685336" y="2197100"/>
            <a:ext cx="1976438" cy="1976438"/>
          </a:xfrm>
        </p:spPr>
        <p:txBody>
          <a:bodyPr/>
          <a:lstStyle/>
          <a:p>
            <a:r>
              <a:rPr lang="en-US" smtClean="0"/>
              <a:t>Click icon to add picture</a:t>
            </a:r>
            <a:endParaRPr lang="en-US" dirty="0"/>
          </a:p>
        </p:txBody>
      </p:sp>
      <p:sp>
        <p:nvSpPr>
          <p:cNvPr id="23" name="Text Placeholder 8">
            <a:extLst>
              <a:ext uri="{FF2B5EF4-FFF2-40B4-BE49-F238E27FC236}">
                <a16:creationId xmlns:a16="http://schemas.microsoft.com/office/drawing/2014/main" id="{24E81171-F3AE-43D4-AD92-83675E82C4A2}"/>
              </a:ext>
            </a:extLst>
          </p:cNvPr>
          <p:cNvSpPr>
            <a:spLocks noGrp="1"/>
          </p:cNvSpPr>
          <p:nvPr>
            <p:ph type="body" sz="quarter" idx="14" hasCustomPrompt="1"/>
          </p:nvPr>
        </p:nvSpPr>
        <p:spPr>
          <a:xfrm>
            <a:off x="838199" y="4306274"/>
            <a:ext cx="1976438" cy="280474"/>
          </a:xfrm>
        </p:spPr>
        <p:txBody>
          <a:bodyPr vert="horz" lIns="0" tIns="0" rIns="0" bIns="0" rtlCol="0">
            <a:normAutofit/>
          </a:bodyPr>
          <a:lstStyle>
            <a:lvl1pPr marL="0" indent="0">
              <a:buNone/>
              <a:defRPr lang="en-US" sz="1800" b="1" dirty="0" smtClean="0">
                <a:solidFill>
                  <a:schemeClr val="tx2"/>
                </a:solidFill>
              </a:defRPr>
            </a:lvl1pPr>
          </a:lstStyle>
          <a:p>
            <a:pPr marL="228600" lvl="0" indent="-228600">
              <a:spcBef>
                <a:spcPts val="0"/>
              </a:spcBef>
            </a:pPr>
            <a:r>
              <a:rPr lang="en-US" dirty="0"/>
              <a:t>Name</a:t>
            </a:r>
          </a:p>
        </p:txBody>
      </p:sp>
      <p:sp>
        <p:nvSpPr>
          <p:cNvPr id="24" name="Text Placeholder 8">
            <a:extLst>
              <a:ext uri="{FF2B5EF4-FFF2-40B4-BE49-F238E27FC236}">
                <a16:creationId xmlns:a16="http://schemas.microsoft.com/office/drawing/2014/main" id="{1FA8E0AC-76E5-4BB2-82CD-4678A5A06D38}"/>
              </a:ext>
            </a:extLst>
          </p:cNvPr>
          <p:cNvSpPr>
            <a:spLocks noGrp="1"/>
          </p:cNvSpPr>
          <p:nvPr>
            <p:ph type="body" sz="quarter" idx="17" hasCustomPrompt="1"/>
          </p:nvPr>
        </p:nvSpPr>
        <p:spPr>
          <a:xfrm>
            <a:off x="838199" y="4594182"/>
            <a:ext cx="1976438" cy="803727"/>
          </a:xfrm>
        </p:spPr>
        <p:txBody>
          <a:bodyPr lIns="0" tIns="0" rIns="0" bIns="0">
            <a:normAutofit/>
          </a:bodyPr>
          <a:lstStyle>
            <a:lvl1pPr marL="0" indent="0">
              <a:lnSpc>
                <a:spcPct val="90000"/>
              </a:lnSpc>
              <a:spcBef>
                <a:spcPts val="0"/>
              </a:spcBef>
              <a:spcAft>
                <a:spcPts val="0"/>
              </a:spcAft>
              <a:buFont typeface="Arial" panose="020B0604020202020204" pitchFamily="34" charset="0"/>
              <a:buNone/>
              <a:defRPr sz="1600" b="0">
                <a:solidFill>
                  <a:schemeClr val="tx2"/>
                </a:solidFill>
              </a:defRPr>
            </a:lvl1pPr>
            <a:lvl2pPr marL="457200" indent="0">
              <a:buNone/>
              <a:defRPr/>
            </a:lvl2pPr>
          </a:lstStyle>
          <a:p>
            <a:pPr lvl="0"/>
            <a:r>
              <a:rPr lang="en-US" dirty="0"/>
              <a:t>Job </a:t>
            </a:r>
            <a:r>
              <a:rPr lang="en-US" dirty="0" smtClean="0"/>
              <a:t>title</a:t>
            </a:r>
          </a:p>
          <a:p>
            <a:pPr lvl="0"/>
            <a:r>
              <a:rPr lang="en-US" dirty="0" smtClean="0"/>
              <a:t>Practice</a:t>
            </a:r>
            <a:endParaRPr lang="en-US" dirty="0"/>
          </a:p>
        </p:txBody>
      </p:sp>
      <p:sp>
        <p:nvSpPr>
          <p:cNvPr id="25" name="Text Placeholder 8">
            <a:extLst>
              <a:ext uri="{FF2B5EF4-FFF2-40B4-BE49-F238E27FC236}">
                <a16:creationId xmlns:a16="http://schemas.microsoft.com/office/drawing/2014/main" id="{019EB6FD-FAF5-477F-9B03-EC2FAC610BB0}"/>
              </a:ext>
            </a:extLst>
          </p:cNvPr>
          <p:cNvSpPr>
            <a:spLocks noGrp="1"/>
          </p:cNvSpPr>
          <p:nvPr>
            <p:ph type="body" sz="quarter" idx="23" hasCustomPrompt="1"/>
          </p:nvPr>
        </p:nvSpPr>
        <p:spPr>
          <a:xfrm>
            <a:off x="3049983" y="4306274"/>
            <a:ext cx="1976438" cy="280474"/>
          </a:xfrm>
        </p:spPr>
        <p:txBody>
          <a:bodyPr vert="horz" lIns="0" tIns="0" rIns="0" bIns="0" rtlCol="0">
            <a:normAutofit/>
          </a:bodyPr>
          <a:lstStyle>
            <a:lvl1pPr marL="0" indent="0">
              <a:buNone/>
              <a:defRPr lang="en-US" sz="1800" b="1" dirty="0" smtClean="0">
                <a:solidFill>
                  <a:schemeClr val="tx2"/>
                </a:solidFill>
              </a:defRPr>
            </a:lvl1pPr>
          </a:lstStyle>
          <a:p>
            <a:pPr marL="228600" lvl="0" indent="-228600">
              <a:spcBef>
                <a:spcPts val="0"/>
              </a:spcBef>
            </a:pPr>
            <a:r>
              <a:rPr lang="en-US" dirty="0"/>
              <a:t>Name</a:t>
            </a:r>
          </a:p>
        </p:txBody>
      </p:sp>
      <p:sp>
        <p:nvSpPr>
          <p:cNvPr id="36" name="Text Placeholder 8">
            <a:extLst>
              <a:ext uri="{FF2B5EF4-FFF2-40B4-BE49-F238E27FC236}">
                <a16:creationId xmlns:a16="http://schemas.microsoft.com/office/drawing/2014/main" id="{6A4D11BC-B4FE-491B-8E30-17CFF309DD2E}"/>
              </a:ext>
            </a:extLst>
          </p:cNvPr>
          <p:cNvSpPr>
            <a:spLocks noGrp="1"/>
          </p:cNvSpPr>
          <p:nvPr>
            <p:ph type="body" sz="quarter" idx="24" hasCustomPrompt="1"/>
          </p:nvPr>
        </p:nvSpPr>
        <p:spPr>
          <a:xfrm>
            <a:off x="3049983" y="4594182"/>
            <a:ext cx="1976438" cy="803727"/>
          </a:xfrm>
        </p:spPr>
        <p:txBody>
          <a:bodyPr lIns="0" tIns="0" rIns="0" bIns="0">
            <a:normAutofit/>
          </a:bodyPr>
          <a:lstStyle>
            <a:lvl1pPr marL="0" indent="0">
              <a:lnSpc>
                <a:spcPct val="90000"/>
              </a:lnSpc>
              <a:spcBef>
                <a:spcPts val="0"/>
              </a:spcBef>
              <a:spcAft>
                <a:spcPts val="0"/>
              </a:spcAft>
              <a:buFont typeface="Arial" panose="020B0604020202020204" pitchFamily="34" charset="0"/>
              <a:buNone/>
              <a:defRPr sz="1600" b="0">
                <a:solidFill>
                  <a:schemeClr val="tx2"/>
                </a:solidFill>
              </a:defRPr>
            </a:lvl1pPr>
            <a:lvl2pPr marL="457200" indent="0">
              <a:buNone/>
              <a:defRPr/>
            </a:lvl2pPr>
          </a:lstStyle>
          <a:p>
            <a:pPr lvl="0"/>
            <a:r>
              <a:rPr lang="en-US" dirty="0"/>
              <a:t>Job </a:t>
            </a:r>
            <a:r>
              <a:rPr lang="en-US" dirty="0" smtClean="0"/>
              <a:t>title</a:t>
            </a:r>
          </a:p>
          <a:p>
            <a:pPr lvl="0"/>
            <a:r>
              <a:rPr lang="en-US" dirty="0" smtClean="0"/>
              <a:t>Practice</a:t>
            </a:r>
            <a:endParaRPr lang="en-US" dirty="0"/>
          </a:p>
        </p:txBody>
      </p:sp>
      <p:sp>
        <p:nvSpPr>
          <p:cNvPr id="37" name="Text Placeholder 8">
            <a:extLst>
              <a:ext uri="{FF2B5EF4-FFF2-40B4-BE49-F238E27FC236}">
                <a16:creationId xmlns:a16="http://schemas.microsoft.com/office/drawing/2014/main" id="{EE789955-D5C6-4B3C-A120-5F578847DA04}"/>
              </a:ext>
            </a:extLst>
          </p:cNvPr>
          <p:cNvSpPr>
            <a:spLocks noGrp="1"/>
          </p:cNvSpPr>
          <p:nvPr>
            <p:ph type="body" sz="quarter" idx="25" hasCustomPrompt="1"/>
          </p:nvPr>
        </p:nvSpPr>
        <p:spPr>
          <a:xfrm>
            <a:off x="5261767" y="4306274"/>
            <a:ext cx="1976438" cy="280474"/>
          </a:xfrm>
        </p:spPr>
        <p:txBody>
          <a:bodyPr vert="horz" lIns="0" tIns="0" rIns="0" bIns="0" rtlCol="0">
            <a:normAutofit/>
          </a:bodyPr>
          <a:lstStyle>
            <a:lvl1pPr marL="0" indent="0">
              <a:buNone/>
              <a:defRPr lang="en-US" sz="1800" b="1" dirty="0" smtClean="0">
                <a:solidFill>
                  <a:schemeClr val="tx2"/>
                </a:solidFill>
              </a:defRPr>
            </a:lvl1pPr>
          </a:lstStyle>
          <a:p>
            <a:pPr marL="228600" lvl="0" indent="-228600">
              <a:spcBef>
                <a:spcPts val="0"/>
              </a:spcBef>
            </a:pPr>
            <a:r>
              <a:rPr lang="en-US" dirty="0"/>
              <a:t>Name</a:t>
            </a:r>
          </a:p>
        </p:txBody>
      </p:sp>
      <p:sp>
        <p:nvSpPr>
          <p:cNvPr id="38" name="Text Placeholder 8">
            <a:extLst>
              <a:ext uri="{FF2B5EF4-FFF2-40B4-BE49-F238E27FC236}">
                <a16:creationId xmlns:a16="http://schemas.microsoft.com/office/drawing/2014/main" id="{557FB40A-777B-4D5B-B7E6-03DA22FBCAF7}"/>
              </a:ext>
            </a:extLst>
          </p:cNvPr>
          <p:cNvSpPr>
            <a:spLocks noGrp="1"/>
          </p:cNvSpPr>
          <p:nvPr>
            <p:ph type="body" sz="quarter" idx="26" hasCustomPrompt="1"/>
          </p:nvPr>
        </p:nvSpPr>
        <p:spPr>
          <a:xfrm>
            <a:off x="5261767" y="4594182"/>
            <a:ext cx="1976438" cy="803727"/>
          </a:xfrm>
        </p:spPr>
        <p:txBody>
          <a:bodyPr lIns="0" tIns="0" rIns="0" bIns="0">
            <a:normAutofit/>
          </a:bodyPr>
          <a:lstStyle>
            <a:lvl1pPr marL="0" indent="0">
              <a:lnSpc>
                <a:spcPct val="90000"/>
              </a:lnSpc>
              <a:spcBef>
                <a:spcPts val="0"/>
              </a:spcBef>
              <a:spcAft>
                <a:spcPts val="0"/>
              </a:spcAft>
              <a:buFont typeface="Arial" panose="020B0604020202020204" pitchFamily="34" charset="0"/>
              <a:buNone/>
              <a:defRPr sz="1600" b="0">
                <a:solidFill>
                  <a:schemeClr val="tx2"/>
                </a:solidFill>
              </a:defRPr>
            </a:lvl1pPr>
            <a:lvl2pPr marL="457200" indent="0">
              <a:buNone/>
              <a:defRPr/>
            </a:lvl2pPr>
          </a:lstStyle>
          <a:p>
            <a:pPr lvl="0"/>
            <a:r>
              <a:rPr lang="en-US" dirty="0"/>
              <a:t>Job </a:t>
            </a:r>
            <a:r>
              <a:rPr lang="en-US" dirty="0" smtClean="0"/>
              <a:t>title</a:t>
            </a:r>
          </a:p>
          <a:p>
            <a:pPr lvl="0"/>
            <a:r>
              <a:rPr lang="en-US" dirty="0" smtClean="0"/>
              <a:t>Practice</a:t>
            </a:r>
            <a:endParaRPr lang="en-US" dirty="0"/>
          </a:p>
        </p:txBody>
      </p:sp>
      <p:sp>
        <p:nvSpPr>
          <p:cNvPr id="39" name="Text Placeholder 8">
            <a:extLst>
              <a:ext uri="{FF2B5EF4-FFF2-40B4-BE49-F238E27FC236}">
                <a16:creationId xmlns:a16="http://schemas.microsoft.com/office/drawing/2014/main" id="{1692A42E-BA90-49AB-B74F-44CD59E7C6FF}"/>
              </a:ext>
            </a:extLst>
          </p:cNvPr>
          <p:cNvSpPr>
            <a:spLocks noGrp="1"/>
          </p:cNvSpPr>
          <p:nvPr>
            <p:ph type="body" sz="quarter" idx="27" hasCustomPrompt="1"/>
          </p:nvPr>
        </p:nvSpPr>
        <p:spPr>
          <a:xfrm>
            <a:off x="7473551" y="4306274"/>
            <a:ext cx="1976438" cy="280474"/>
          </a:xfrm>
        </p:spPr>
        <p:txBody>
          <a:bodyPr vert="horz" lIns="0" tIns="0" rIns="0" bIns="0" rtlCol="0">
            <a:normAutofit/>
          </a:bodyPr>
          <a:lstStyle>
            <a:lvl1pPr marL="0" indent="0">
              <a:buNone/>
              <a:defRPr lang="en-US" sz="1800" b="1" dirty="0" smtClean="0">
                <a:solidFill>
                  <a:schemeClr val="tx2"/>
                </a:solidFill>
              </a:defRPr>
            </a:lvl1pPr>
          </a:lstStyle>
          <a:p>
            <a:pPr marL="228600" lvl="0" indent="-228600">
              <a:spcBef>
                <a:spcPts val="0"/>
              </a:spcBef>
            </a:pPr>
            <a:r>
              <a:rPr lang="en-US" dirty="0"/>
              <a:t>Name</a:t>
            </a:r>
          </a:p>
        </p:txBody>
      </p:sp>
      <p:sp>
        <p:nvSpPr>
          <p:cNvPr id="40" name="Text Placeholder 8">
            <a:extLst>
              <a:ext uri="{FF2B5EF4-FFF2-40B4-BE49-F238E27FC236}">
                <a16:creationId xmlns:a16="http://schemas.microsoft.com/office/drawing/2014/main" id="{E4707245-033B-47B8-83B4-85B5C3700019}"/>
              </a:ext>
            </a:extLst>
          </p:cNvPr>
          <p:cNvSpPr>
            <a:spLocks noGrp="1"/>
          </p:cNvSpPr>
          <p:nvPr>
            <p:ph type="body" sz="quarter" idx="28" hasCustomPrompt="1"/>
          </p:nvPr>
        </p:nvSpPr>
        <p:spPr>
          <a:xfrm>
            <a:off x="7473551" y="4594182"/>
            <a:ext cx="1976438" cy="803727"/>
          </a:xfrm>
        </p:spPr>
        <p:txBody>
          <a:bodyPr lIns="0" tIns="0" rIns="0" bIns="0">
            <a:normAutofit/>
          </a:bodyPr>
          <a:lstStyle>
            <a:lvl1pPr marL="0" indent="0">
              <a:lnSpc>
                <a:spcPct val="90000"/>
              </a:lnSpc>
              <a:spcBef>
                <a:spcPts val="0"/>
              </a:spcBef>
              <a:spcAft>
                <a:spcPts val="0"/>
              </a:spcAft>
              <a:buFont typeface="Arial" panose="020B0604020202020204" pitchFamily="34" charset="0"/>
              <a:buNone/>
              <a:defRPr sz="1600" b="0">
                <a:solidFill>
                  <a:schemeClr val="tx2"/>
                </a:solidFill>
              </a:defRPr>
            </a:lvl1pPr>
            <a:lvl2pPr marL="457200" indent="0">
              <a:buNone/>
              <a:defRPr/>
            </a:lvl2pPr>
          </a:lstStyle>
          <a:p>
            <a:pPr lvl="0"/>
            <a:r>
              <a:rPr lang="en-US" dirty="0"/>
              <a:t>Job </a:t>
            </a:r>
            <a:r>
              <a:rPr lang="en-US" dirty="0" smtClean="0"/>
              <a:t>title</a:t>
            </a:r>
          </a:p>
          <a:p>
            <a:pPr lvl="0"/>
            <a:r>
              <a:rPr lang="en-US" dirty="0" smtClean="0"/>
              <a:t>Practice</a:t>
            </a:r>
            <a:endParaRPr lang="en-US" dirty="0"/>
          </a:p>
        </p:txBody>
      </p:sp>
      <p:sp>
        <p:nvSpPr>
          <p:cNvPr id="41" name="Text Placeholder 8">
            <a:extLst>
              <a:ext uri="{FF2B5EF4-FFF2-40B4-BE49-F238E27FC236}">
                <a16:creationId xmlns:a16="http://schemas.microsoft.com/office/drawing/2014/main" id="{8EF66BEF-4F63-4A8A-8535-4FA16C0684F0}"/>
              </a:ext>
            </a:extLst>
          </p:cNvPr>
          <p:cNvSpPr>
            <a:spLocks noGrp="1"/>
          </p:cNvSpPr>
          <p:nvPr>
            <p:ph type="body" sz="quarter" idx="29" hasCustomPrompt="1"/>
          </p:nvPr>
        </p:nvSpPr>
        <p:spPr>
          <a:xfrm>
            <a:off x="9685336" y="4306274"/>
            <a:ext cx="1976438" cy="280474"/>
          </a:xfrm>
        </p:spPr>
        <p:txBody>
          <a:bodyPr vert="horz" lIns="0" tIns="0" rIns="0" bIns="0" rtlCol="0">
            <a:normAutofit/>
          </a:bodyPr>
          <a:lstStyle>
            <a:lvl1pPr marL="0" indent="0">
              <a:buNone/>
              <a:defRPr lang="en-US" sz="1800" b="1" dirty="0" smtClean="0">
                <a:solidFill>
                  <a:schemeClr val="tx2"/>
                </a:solidFill>
              </a:defRPr>
            </a:lvl1pPr>
          </a:lstStyle>
          <a:p>
            <a:pPr marL="228600" lvl="0" indent="-228600">
              <a:spcBef>
                <a:spcPts val="0"/>
              </a:spcBef>
            </a:pPr>
            <a:r>
              <a:rPr lang="en-US" dirty="0"/>
              <a:t>Name</a:t>
            </a:r>
          </a:p>
        </p:txBody>
      </p:sp>
      <p:sp>
        <p:nvSpPr>
          <p:cNvPr id="42" name="Text Placeholder 8">
            <a:extLst>
              <a:ext uri="{FF2B5EF4-FFF2-40B4-BE49-F238E27FC236}">
                <a16:creationId xmlns:a16="http://schemas.microsoft.com/office/drawing/2014/main" id="{972BB8D7-C738-41F7-89A2-00EA5CDE05DF}"/>
              </a:ext>
            </a:extLst>
          </p:cNvPr>
          <p:cNvSpPr>
            <a:spLocks noGrp="1"/>
          </p:cNvSpPr>
          <p:nvPr>
            <p:ph type="body" sz="quarter" idx="30" hasCustomPrompt="1"/>
          </p:nvPr>
        </p:nvSpPr>
        <p:spPr>
          <a:xfrm>
            <a:off x="9685336" y="4594182"/>
            <a:ext cx="1976438" cy="803727"/>
          </a:xfrm>
        </p:spPr>
        <p:txBody>
          <a:bodyPr lIns="0" tIns="0" rIns="0" bIns="0">
            <a:normAutofit/>
          </a:bodyPr>
          <a:lstStyle>
            <a:lvl1pPr marL="0" indent="0">
              <a:lnSpc>
                <a:spcPct val="90000"/>
              </a:lnSpc>
              <a:spcBef>
                <a:spcPts val="0"/>
              </a:spcBef>
              <a:spcAft>
                <a:spcPts val="0"/>
              </a:spcAft>
              <a:buFont typeface="Arial" panose="020B0604020202020204" pitchFamily="34" charset="0"/>
              <a:buNone/>
              <a:defRPr sz="1600" b="0">
                <a:solidFill>
                  <a:schemeClr val="tx2"/>
                </a:solidFill>
              </a:defRPr>
            </a:lvl1pPr>
            <a:lvl2pPr marL="457200" indent="0">
              <a:buNone/>
              <a:defRPr/>
            </a:lvl2pPr>
          </a:lstStyle>
          <a:p>
            <a:pPr lvl="0"/>
            <a:r>
              <a:rPr lang="en-US" dirty="0"/>
              <a:t>Job </a:t>
            </a:r>
            <a:r>
              <a:rPr lang="en-US" dirty="0" smtClean="0"/>
              <a:t>title</a:t>
            </a:r>
          </a:p>
          <a:p>
            <a:pPr lvl="0"/>
            <a:r>
              <a:rPr lang="en-US" dirty="0" smtClean="0"/>
              <a:t>Practice</a:t>
            </a:r>
            <a:endParaRPr lang="en-US" dirty="0"/>
          </a:p>
        </p:txBody>
      </p:sp>
    </p:spTree>
    <p:extLst>
      <p:ext uri="{BB962C8B-B14F-4D97-AF65-F5344CB8AC3E}">
        <p14:creationId xmlns:p14="http://schemas.microsoft.com/office/powerpoint/2010/main" val="3741053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PhAnim="0" preserve="1" userDrawn="1">
  <p:cSld name="Individual bio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937D-A6C2-4233-A7D7-8FEFF1084C45}"/>
              </a:ext>
            </a:extLst>
          </p:cNvPr>
          <p:cNvSpPr>
            <a:spLocks noGrp="1"/>
          </p:cNvSpPr>
          <p:nvPr>
            <p:ph type="title" hasCustomPrompt="1"/>
          </p:nvPr>
        </p:nvSpPr>
        <p:spPr>
          <a:xfrm>
            <a:off x="838200" y="855744"/>
            <a:ext cx="6870699" cy="632481"/>
          </a:xfrm>
        </p:spPr>
        <p:txBody>
          <a:bodyPr/>
          <a:lstStyle>
            <a:lvl1pPr>
              <a:defRPr/>
            </a:lvl1pPr>
          </a:lstStyle>
          <a:p>
            <a:r>
              <a:rPr lang="en-US" dirty="0"/>
              <a:t>Title here</a:t>
            </a:r>
          </a:p>
        </p:txBody>
      </p:sp>
      <p:sp>
        <p:nvSpPr>
          <p:cNvPr id="10" name="Picture Placeholder 9">
            <a:extLst>
              <a:ext uri="{FF2B5EF4-FFF2-40B4-BE49-F238E27FC236}">
                <a16:creationId xmlns:a16="http://schemas.microsoft.com/office/drawing/2014/main" id="{190AE4BC-4423-4BE8-90D8-B47944F1C706}"/>
              </a:ext>
            </a:extLst>
          </p:cNvPr>
          <p:cNvSpPr>
            <a:spLocks noGrp="1"/>
          </p:cNvSpPr>
          <p:nvPr>
            <p:ph type="pic" sz="quarter" idx="10"/>
          </p:nvPr>
        </p:nvSpPr>
        <p:spPr>
          <a:xfrm>
            <a:off x="7899400" y="855744"/>
            <a:ext cx="3465800" cy="2776456"/>
          </a:xfrm>
          <a:solidFill>
            <a:schemeClr val="bg2"/>
          </a:solidFill>
        </p:spPr>
        <p:txBody>
          <a:bodyPr/>
          <a:lstStyle/>
          <a:p>
            <a:r>
              <a:rPr lang="en-US" smtClean="0"/>
              <a:t>Click icon to add picture</a:t>
            </a:r>
            <a:endParaRPr lang="en-US" dirty="0"/>
          </a:p>
        </p:txBody>
      </p:sp>
      <p:sp>
        <p:nvSpPr>
          <p:cNvPr id="6" name="Text Placeholder 3"/>
          <p:cNvSpPr>
            <a:spLocks noGrp="1"/>
          </p:cNvSpPr>
          <p:nvPr>
            <p:ph type="body" sz="quarter" idx="12" hasCustomPrompt="1"/>
          </p:nvPr>
        </p:nvSpPr>
        <p:spPr>
          <a:xfrm>
            <a:off x="837508" y="1641600"/>
            <a:ext cx="6871391" cy="4373562"/>
          </a:xfrm>
        </p:spPr>
        <p:txBody>
          <a:bodyPr>
            <a:normAutofit/>
          </a:bodyPr>
          <a:lstStyle>
            <a:lvl1pPr>
              <a:defRPr sz="1800"/>
            </a:lvl1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66746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PhAnim="0" preserve="1" userDrawn="1">
  <p:cSld name="Full slide Smart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7AC91-F5DB-4A99-A88D-8B9A57B0A9B3}"/>
              </a:ext>
            </a:extLst>
          </p:cNvPr>
          <p:cNvSpPr>
            <a:spLocks noGrp="1"/>
          </p:cNvSpPr>
          <p:nvPr>
            <p:ph type="title"/>
          </p:nvPr>
        </p:nvSpPr>
        <p:spPr>
          <a:xfrm>
            <a:off x="838199" y="855744"/>
            <a:ext cx="10823575" cy="632481"/>
          </a:xfrm>
        </p:spPr>
        <p:txBody>
          <a:bodyPr/>
          <a:lstStyle/>
          <a:p>
            <a:r>
              <a:rPr lang="en-US" smtClean="0"/>
              <a:t>Click to edit Master title style</a:t>
            </a:r>
            <a:endParaRPr lang="en-US" dirty="0"/>
          </a:p>
        </p:txBody>
      </p:sp>
      <p:sp>
        <p:nvSpPr>
          <p:cNvPr id="4" name="SmartArt Placeholder 3">
            <a:extLst>
              <a:ext uri="{FF2B5EF4-FFF2-40B4-BE49-F238E27FC236}">
                <a16:creationId xmlns:a16="http://schemas.microsoft.com/office/drawing/2014/main" id="{285BD46F-7C8C-4D48-BDD8-59A2F83030E7}"/>
              </a:ext>
            </a:extLst>
          </p:cNvPr>
          <p:cNvSpPr>
            <a:spLocks noGrp="1"/>
          </p:cNvSpPr>
          <p:nvPr>
            <p:ph type="dgm" sz="quarter" idx="10"/>
          </p:nvPr>
        </p:nvSpPr>
        <p:spPr>
          <a:xfrm>
            <a:off x="838200" y="1622425"/>
            <a:ext cx="10823575" cy="4248150"/>
          </a:xfrm>
        </p:spPr>
        <p:txBody>
          <a:bodyPr>
            <a:normAutofit/>
          </a:bodyPr>
          <a:lstStyle>
            <a:lvl1pPr>
              <a:defRPr sz="2400"/>
            </a:lvl1pPr>
          </a:lstStyle>
          <a:p>
            <a:r>
              <a:rPr lang="en-US" smtClean="0"/>
              <a:t>Click icon to add SmartArt graphic</a:t>
            </a:r>
            <a:endParaRPr lang="en-US" dirty="0"/>
          </a:p>
        </p:txBody>
      </p:sp>
    </p:spTree>
    <p:extLst>
      <p:ext uri="{BB962C8B-B14F-4D97-AF65-F5344CB8AC3E}">
        <p14:creationId xmlns:p14="http://schemas.microsoft.com/office/powerpoint/2010/main" val="2069670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PhAnim="0" preserve="1" userDrawn="1">
  <p:cSld name="Simple team stru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7AC91-F5DB-4A99-A88D-8B9A57B0A9B3}"/>
              </a:ext>
            </a:extLst>
          </p:cNvPr>
          <p:cNvSpPr>
            <a:spLocks noGrp="1"/>
          </p:cNvSpPr>
          <p:nvPr>
            <p:ph type="title"/>
          </p:nvPr>
        </p:nvSpPr>
        <p:spPr>
          <a:xfrm>
            <a:off x="838199" y="855744"/>
            <a:ext cx="10823575" cy="632481"/>
          </a:xfrm>
        </p:spPr>
        <p:txBody>
          <a:bodyPr/>
          <a:lstStyle/>
          <a:p>
            <a:r>
              <a:rPr lang="en-US" smtClean="0"/>
              <a:t>Click to edit Master title style</a:t>
            </a:r>
            <a:endParaRPr lang="en-US" dirty="0"/>
          </a:p>
        </p:txBody>
      </p:sp>
      <p:grpSp>
        <p:nvGrpSpPr>
          <p:cNvPr id="18" name="Group 17">
            <a:extLst>
              <a:ext uri="{FF2B5EF4-FFF2-40B4-BE49-F238E27FC236}">
                <a16:creationId xmlns:a16="http://schemas.microsoft.com/office/drawing/2014/main" id="{2FDA114D-931D-4AF5-AED0-29596E48CEEF}"/>
              </a:ext>
            </a:extLst>
          </p:cNvPr>
          <p:cNvGrpSpPr/>
          <p:nvPr userDrawn="1"/>
        </p:nvGrpSpPr>
        <p:grpSpPr>
          <a:xfrm>
            <a:off x="2178076" y="3285510"/>
            <a:ext cx="2603088" cy="310733"/>
            <a:chOff x="2178076" y="3285510"/>
            <a:chExt cx="2603088" cy="310733"/>
          </a:xfrm>
        </p:grpSpPr>
        <p:sp>
          <p:nvSpPr>
            <p:cNvPr id="17" name="Rectangle 16">
              <a:extLst>
                <a:ext uri="{FF2B5EF4-FFF2-40B4-BE49-F238E27FC236}">
                  <a16:creationId xmlns:a16="http://schemas.microsoft.com/office/drawing/2014/main" id="{233D7D72-B903-4CEE-8848-B89678E121D7}"/>
                </a:ext>
              </a:extLst>
            </p:cNvPr>
            <p:cNvSpPr/>
            <p:nvPr userDrawn="1"/>
          </p:nvSpPr>
          <p:spPr>
            <a:xfrm>
              <a:off x="2178076" y="3450334"/>
              <a:ext cx="2603088" cy="145909"/>
            </a:xfrm>
            <a:custGeom>
              <a:avLst/>
              <a:gdLst>
                <a:gd name="connsiteX0" fmla="*/ 0 w 2603088"/>
                <a:gd name="connsiteY0" fmla="*/ 0 h 145909"/>
                <a:gd name="connsiteX1" fmla="*/ 2603088 w 2603088"/>
                <a:gd name="connsiteY1" fmla="*/ 0 h 145909"/>
                <a:gd name="connsiteX2" fmla="*/ 2603088 w 2603088"/>
                <a:gd name="connsiteY2" fmla="*/ 145909 h 145909"/>
                <a:gd name="connsiteX3" fmla="*/ 0 w 2603088"/>
                <a:gd name="connsiteY3" fmla="*/ 145909 h 145909"/>
                <a:gd name="connsiteX4" fmla="*/ 0 w 2603088"/>
                <a:gd name="connsiteY4" fmla="*/ 0 h 145909"/>
                <a:gd name="connsiteX0" fmla="*/ 0 w 2603088"/>
                <a:gd name="connsiteY0" fmla="*/ 145909 h 237349"/>
                <a:gd name="connsiteX1" fmla="*/ 0 w 2603088"/>
                <a:gd name="connsiteY1" fmla="*/ 0 h 237349"/>
                <a:gd name="connsiteX2" fmla="*/ 2603088 w 2603088"/>
                <a:gd name="connsiteY2" fmla="*/ 0 h 237349"/>
                <a:gd name="connsiteX3" fmla="*/ 2603088 w 2603088"/>
                <a:gd name="connsiteY3" fmla="*/ 145909 h 237349"/>
                <a:gd name="connsiteX4" fmla="*/ 91440 w 2603088"/>
                <a:gd name="connsiteY4" fmla="*/ 237349 h 237349"/>
                <a:gd name="connsiteX0" fmla="*/ 0 w 2603088"/>
                <a:gd name="connsiteY0" fmla="*/ 145909 h 145909"/>
                <a:gd name="connsiteX1" fmla="*/ 0 w 2603088"/>
                <a:gd name="connsiteY1" fmla="*/ 0 h 145909"/>
                <a:gd name="connsiteX2" fmla="*/ 2603088 w 2603088"/>
                <a:gd name="connsiteY2" fmla="*/ 0 h 145909"/>
                <a:gd name="connsiteX3" fmla="*/ 2603088 w 2603088"/>
                <a:gd name="connsiteY3" fmla="*/ 145909 h 145909"/>
              </a:gdLst>
              <a:ahLst/>
              <a:cxnLst>
                <a:cxn ang="0">
                  <a:pos x="connsiteX0" y="connsiteY0"/>
                </a:cxn>
                <a:cxn ang="0">
                  <a:pos x="connsiteX1" y="connsiteY1"/>
                </a:cxn>
                <a:cxn ang="0">
                  <a:pos x="connsiteX2" y="connsiteY2"/>
                </a:cxn>
                <a:cxn ang="0">
                  <a:pos x="connsiteX3" y="connsiteY3"/>
                </a:cxn>
              </a:cxnLst>
              <a:rect l="l" t="t" r="r" b="b"/>
              <a:pathLst>
                <a:path w="2603088" h="145909">
                  <a:moveTo>
                    <a:pt x="0" y="145909"/>
                  </a:moveTo>
                  <a:lnTo>
                    <a:pt x="0" y="0"/>
                  </a:lnTo>
                  <a:lnTo>
                    <a:pt x="2603088" y="0"/>
                  </a:lnTo>
                  <a:lnTo>
                    <a:pt x="2603088" y="145909"/>
                  </a:lnTo>
                </a:path>
              </a:pathLst>
            </a:custGeom>
            <a:noFill/>
            <a:ln w="22225">
              <a:solidFill>
                <a:srgbClr val="7578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CACF64EC-65F1-4739-918F-DDCC50195CF6}"/>
                </a:ext>
              </a:extLst>
            </p:cNvPr>
            <p:cNvCxnSpPr/>
            <p:nvPr userDrawn="1"/>
          </p:nvCxnSpPr>
          <p:spPr>
            <a:xfrm>
              <a:off x="3473245" y="3285510"/>
              <a:ext cx="0" cy="156547"/>
            </a:xfrm>
            <a:prstGeom prst="line">
              <a:avLst/>
            </a:prstGeom>
            <a:noFill/>
            <a:ln w="22225">
              <a:solidFill>
                <a:srgbClr val="75787B"/>
              </a:solidFill>
            </a:ln>
          </p:spPr>
          <p:style>
            <a:lnRef idx="2">
              <a:schemeClr val="accent1">
                <a:shade val="50000"/>
              </a:schemeClr>
            </a:lnRef>
            <a:fillRef idx="1">
              <a:schemeClr val="accent1"/>
            </a:fillRef>
            <a:effectRef idx="0">
              <a:schemeClr val="accent1"/>
            </a:effectRef>
            <a:fontRef idx="minor">
              <a:schemeClr val="lt1"/>
            </a:fontRef>
          </p:style>
        </p:cxnSp>
      </p:grpSp>
      <p:cxnSp>
        <p:nvCxnSpPr>
          <p:cNvPr id="34" name="Straight Connector 33">
            <a:extLst>
              <a:ext uri="{FF2B5EF4-FFF2-40B4-BE49-F238E27FC236}">
                <a16:creationId xmlns:a16="http://schemas.microsoft.com/office/drawing/2014/main" id="{CEE3B2E4-D540-4B28-B2B8-F42EF5B82F25}"/>
              </a:ext>
            </a:extLst>
          </p:cNvPr>
          <p:cNvCxnSpPr>
            <a:cxnSpLocks/>
          </p:cNvCxnSpPr>
          <p:nvPr userDrawn="1"/>
        </p:nvCxnSpPr>
        <p:spPr>
          <a:xfrm>
            <a:off x="6969073" y="3285510"/>
            <a:ext cx="0" cy="295200"/>
          </a:xfrm>
          <a:prstGeom prst="line">
            <a:avLst/>
          </a:prstGeom>
          <a:noFill/>
          <a:ln w="22225">
            <a:solidFill>
              <a:srgbClr val="75787B"/>
            </a:solidFill>
          </a:ln>
        </p:spPr>
        <p:style>
          <a:lnRef idx="2">
            <a:schemeClr val="accent1">
              <a:shade val="50000"/>
            </a:schemeClr>
          </a:lnRef>
          <a:fillRef idx="1">
            <a:schemeClr val="accent1"/>
          </a:fillRef>
          <a:effectRef idx="0">
            <a:schemeClr val="accent1"/>
          </a:effectRef>
          <a:fontRef idx="minor">
            <a:schemeClr val="lt1"/>
          </a:fontRef>
        </p:style>
      </p:cxnSp>
      <p:sp>
        <p:nvSpPr>
          <p:cNvPr id="37" name="Text Placeholder 36">
            <a:extLst>
              <a:ext uri="{FF2B5EF4-FFF2-40B4-BE49-F238E27FC236}">
                <a16:creationId xmlns:a16="http://schemas.microsoft.com/office/drawing/2014/main" id="{4448C083-B00B-4D30-AA47-4ACF1331072D}"/>
              </a:ext>
            </a:extLst>
          </p:cNvPr>
          <p:cNvSpPr>
            <a:spLocks noGrp="1"/>
          </p:cNvSpPr>
          <p:nvPr>
            <p:ph type="body" sz="quarter" idx="10" hasCustomPrompt="1"/>
          </p:nvPr>
        </p:nvSpPr>
        <p:spPr>
          <a:xfrm>
            <a:off x="2669048" y="2306483"/>
            <a:ext cx="1608138" cy="944562"/>
          </a:xfrm>
          <a:solidFill>
            <a:schemeClr val="accent3"/>
          </a:solidFill>
        </p:spPr>
        <p:txBody>
          <a:bodyPr anchor="ctr">
            <a:noAutofit/>
          </a:bodyPr>
          <a:lstStyle>
            <a:lvl1pPr algn="ctr">
              <a:spcBef>
                <a:spcPts val="0"/>
              </a:spcBef>
              <a:defRPr sz="1600" b="1">
                <a:solidFill>
                  <a:schemeClr val="accent4"/>
                </a:solidFill>
              </a:defRPr>
            </a:lvl1pPr>
            <a:lvl2pPr algn="ctr">
              <a:defRPr sz="1400">
                <a:solidFill>
                  <a:schemeClr val="bg1"/>
                </a:solidFill>
              </a:defRPr>
            </a:lvl2pPr>
            <a:lvl3pPr algn="ctr">
              <a:defRPr sz="1200">
                <a:solidFill>
                  <a:schemeClr val="bg1"/>
                </a:solidFill>
              </a:defRPr>
            </a:lvl3pPr>
            <a:lvl4pPr algn="ctr">
              <a:defRPr sz="1100">
                <a:solidFill>
                  <a:schemeClr val="bg1"/>
                </a:solidFill>
              </a:defRPr>
            </a:lvl4pPr>
            <a:lvl5pPr algn="ctr">
              <a:defRPr sz="1100">
                <a:solidFill>
                  <a:schemeClr val="bg1"/>
                </a:solidFill>
              </a:defRPr>
            </a:lvl5pPr>
          </a:lstStyle>
          <a:p>
            <a:pPr lvl="0"/>
            <a:r>
              <a:rPr lang="en-US" dirty="0"/>
              <a:t>Add text here</a:t>
            </a:r>
          </a:p>
        </p:txBody>
      </p:sp>
      <p:sp>
        <p:nvSpPr>
          <p:cNvPr id="39" name="Text Placeholder 36">
            <a:extLst>
              <a:ext uri="{FF2B5EF4-FFF2-40B4-BE49-F238E27FC236}">
                <a16:creationId xmlns:a16="http://schemas.microsoft.com/office/drawing/2014/main" id="{E7249FD8-02F8-4D52-8A83-6E3F9A8EEB0F}"/>
              </a:ext>
            </a:extLst>
          </p:cNvPr>
          <p:cNvSpPr>
            <a:spLocks noGrp="1"/>
          </p:cNvSpPr>
          <p:nvPr>
            <p:ph type="body" sz="quarter" idx="11" hasCustomPrompt="1"/>
          </p:nvPr>
        </p:nvSpPr>
        <p:spPr>
          <a:xfrm>
            <a:off x="1396564" y="3635333"/>
            <a:ext cx="1608138" cy="944562"/>
          </a:xfrm>
          <a:solidFill>
            <a:schemeClr val="accent3"/>
          </a:solidFill>
        </p:spPr>
        <p:txBody>
          <a:bodyPr anchor="ctr">
            <a:noAutofit/>
          </a:bodyPr>
          <a:lstStyle>
            <a:lvl1pPr algn="ctr">
              <a:spcBef>
                <a:spcPts val="0"/>
              </a:spcBef>
              <a:defRPr sz="1600" b="1">
                <a:solidFill>
                  <a:schemeClr val="accent4"/>
                </a:solidFill>
              </a:defRPr>
            </a:lvl1pPr>
            <a:lvl2pPr algn="ctr">
              <a:defRPr sz="1400">
                <a:solidFill>
                  <a:schemeClr val="bg1"/>
                </a:solidFill>
              </a:defRPr>
            </a:lvl2pPr>
            <a:lvl3pPr algn="ctr">
              <a:defRPr sz="1200">
                <a:solidFill>
                  <a:schemeClr val="bg1"/>
                </a:solidFill>
              </a:defRPr>
            </a:lvl3pPr>
            <a:lvl4pPr algn="ctr">
              <a:defRPr sz="1100">
                <a:solidFill>
                  <a:schemeClr val="bg1"/>
                </a:solidFill>
              </a:defRPr>
            </a:lvl4pPr>
            <a:lvl5pPr algn="ctr">
              <a:defRPr sz="1100">
                <a:solidFill>
                  <a:schemeClr val="bg1"/>
                </a:solidFill>
              </a:defRPr>
            </a:lvl5pPr>
          </a:lstStyle>
          <a:p>
            <a:pPr lvl="0"/>
            <a:r>
              <a:rPr lang="en-US" dirty="0"/>
              <a:t>Add text here</a:t>
            </a:r>
          </a:p>
        </p:txBody>
      </p:sp>
      <p:sp>
        <p:nvSpPr>
          <p:cNvPr id="40" name="Text Placeholder 36">
            <a:extLst>
              <a:ext uri="{FF2B5EF4-FFF2-40B4-BE49-F238E27FC236}">
                <a16:creationId xmlns:a16="http://schemas.microsoft.com/office/drawing/2014/main" id="{B5834212-465A-4F9C-A346-9C0160438E84}"/>
              </a:ext>
            </a:extLst>
          </p:cNvPr>
          <p:cNvSpPr>
            <a:spLocks noGrp="1"/>
          </p:cNvSpPr>
          <p:nvPr>
            <p:ph type="body" sz="quarter" idx="12" hasCustomPrompt="1"/>
          </p:nvPr>
        </p:nvSpPr>
        <p:spPr>
          <a:xfrm>
            <a:off x="3988309" y="3635333"/>
            <a:ext cx="1608138" cy="944562"/>
          </a:xfrm>
          <a:solidFill>
            <a:schemeClr val="accent3"/>
          </a:solidFill>
        </p:spPr>
        <p:txBody>
          <a:bodyPr anchor="ctr">
            <a:noAutofit/>
          </a:bodyPr>
          <a:lstStyle>
            <a:lvl1pPr algn="ctr">
              <a:spcBef>
                <a:spcPts val="0"/>
              </a:spcBef>
              <a:defRPr sz="1600" b="1">
                <a:solidFill>
                  <a:schemeClr val="accent4"/>
                </a:solidFill>
              </a:defRPr>
            </a:lvl1pPr>
            <a:lvl2pPr algn="ctr">
              <a:defRPr sz="1400">
                <a:solidFill>
                  <a:schemeClr val="bg1"/>
                </a:solidFill>
              </a:defRPr>
            </a:lvl2pPr>
            <a:lvl3pPr algn="ctr">
              <a:defRPr sz="1200">
                <a:solidFill>
                  <a:schemeClr val="bg1"/>
                </a:solidFill>
              </a:defRPr>
            </a:lvl3pPr>
            <a:lvl4pPr algn="ctr">
              <a:defRPr sz="1100">
                <a:solidFill>
                  <a:schemeClr val="bg1"/>
                </a:solidFill>
              </a:defRPr>
            </a:lvl4pPr>
            <a:lvl5pPr algn="ctr">
              <a:defRPr sz="1100">
                <a:solidFill>
                  <a:schemeClr val="bg1"/>
                </a:solidFill>
              </a:defRPr>
            </a:lvl5pPr>
          </a:lstStyle>
          <a:p>
            <a:pPr lvl="0"/>
            <a:r>
              <a:rPr lang="en-US" dirty="0"/>
              <a:t>Add text here</a:t>
            </a:r>
          </a:p>
        </p:txBody>
      </p:sp>
      <p:sp>
        <p:nvSpPr>
          <p:cNvPr id="49" name="Text Placeholder 36">
            <a:extLst>
              <a:ext uri="{FF2B5EF4-FFF2-40B4-BE49-F238E27FC236}">
                <a16:creationId xmlns:a16="http://schemas.microsoft.com/office/drawing/2014/main" id="{C5221303-A9FC-4186-83F1-E87ED1ED963F}"/>
              </a:ext>
            </a:extLst>
          </p:cNvPr>
          <p:cNvSpPr>
            <a:spLocks noGrp="1"/>
          </p:cNvSpPr>
          <p:nvPr>
            <p:ph type="body" sz="quarter" idx="16" hasCustomPrompt="1"/>
          </p:nvPr>
        </p:nvSpPr>
        <p:spPr>
          <a:xfrm>
            <a:off x="6164325" y="3635333"/>
            <a:ext cx="1608138" cy="944562"/>
          </a:xfrm>
          <a:solidFill>
            <a:schemeClr val="accent3"/>
          </a:solidFill>
        </p:spPr>
        <p:txBody>
          <a:bodyPr anchor="ctr">
            <a:noAutofit/>
          </a:bodyPr>
          <a:lstStyle>
            <a:lvl1pPr algn="ctr">
              <a:spcBef>
                <a:spcPts val="0"/>
              </a:spcBef>
              <a:defRPr sz="1600" b="1">
                <a:solidFill>
                  <a:schemeClr val="accent4"/>
                </a:solidFill>
              </a:defRPr>
            </a:lvl1pPr>
            <a:lvl2pPr algn="ctr">
              <a:defRPr sz="1400">
                <a:solidFill>
                  <a:schemeClr val="bg1"/>
                </a:solidFill>
              </a:defRPr>
            </a:lvl2pPr>
            <a:lvl3pPr algn="ctr">
              <a:defRPr sz="1200">
                <a:solidFill>
                  <a:schemeClr val="bg1"/>
                </a:solidFill>
              </a:defRPr>
            </a:lvl3pPr>
            <a:lvl4pPr algn="ctr">
              <a:defRPr sz="1100">
                <a:solidFill>
                  <a:schemeClr val="bg1"/>
                </a:solidFill>
              </a:defRPr>
            </a:lvl4pPr>
            <a:lvl5pPr algn="ctr">
              <a:defRPr sz="1100">
                <a:solidFill>
                  <a:schemeClr val="bg1"/>
                </a:solidFill>
              </a:defRPr>
            </a:lvl5pPr>
          </a:lstStyle>
          <a:p>
            <a:pPr lvl="0"/>
            <a:r>
              <a:rPr lang="en-US" dirty="0"/>
              <a:t>Add text here</a:t>
            </a:r>
          </a:p>
        </p:txBody>
      </p:sp>
      <p:sp>
        <p:nvSpPr>
          <p:cNvPr id="52" name="Text Placeholder 36">
            <a:extLst>
              <a:ext uri="{FF2B5EF4-FFF2-40B4-BE49-F238E27FC236}">
                <a16:creationId xmlns:a16="http://schemas.microsoft.com/office/drawing/2014/main" id="{74ED6A86-AD39-47B8-B6A0-9347A8AFE560}"/>
              </a:ext>
            </a:extLst>
          </p:cNvPr>
          <p:cNvSpPr>
            <a:spLocks noGrp="1"/>
          </p:cNvSpPr>
          <p:nvPr>
            <p:ph type="body" sz="quarter" idx="18" hasCustomPrompt="1"/>
          </p:nvPr>
        </p:nvSpPr>
        <p:spPr>
          <a:xfrm>
            <a:off x="6164325" y="2305766"/>
            <a:ext cx="1608138" cy="944562"/>
          </a:xfrm>
          <a:solidFill>
            <a:schemeClr val="accent3"/>
          </a:solidFill>
        </p:spPr>
        <p:txBody>
          <a:bodyPr anchor="ctr">
            <a:noAutofit/>
          </a:bodyPr>
          <a:lstStyle>
            <a:lvl1pPr algn="ctr">
              <a:spcBef>
                <a:spcPts val="0"/>
              </a:spcBef>
              <a:defRPr sz="1600" b="1">
                <a:solidFill>
                  <a:schemeClr val="accent4"/>
                </a:solidFill>
              </a:defRPr>
            </a:lvl1pPr>
            <a:lvl2pPr algn="ctr">
              <a:defRPr sz="1400">
                <a:solidFill>
                  <a:schemeClr val="bg1"/>
                </a:solidFill>
              </a:defRPr>
            </a:lvl2pPr>
            <a:lvl3pPr algn="ctr">
              <a:defRPr sz="1200">
                <a:solidFill>
                  <a:schemeClr val="bg1"/>
                </a:solidFill>
              </a:defRPr>
            </a:lvl3pPr>
            <a:lvl4pPr algn="ctr">
              <a:defRPr sz="1100">
                <a:solidFill>
                  <a:schemeClr val="bg1"/>
                </a:solidFill>
              </a:defRPr>
            </a:lvl4pPr>
            <a:lvl5pPr algn="ctr">
              <a:defRPr sz="1100">
                <a:solidFill>
                  <a:schemeClr val="bg1"/>
                </a:solidFill>
              </a:defRPr>
            </a:lvl5pPr>
          </a:lstStyle>
          <a:p>
            <a:pPr lvl="0"/>
            <a:r>
              <a:rPr lang="en-US" dirty="0"/>
              <a:t>Add text here</a:t>
            </a:r>
          </a:p>
        </p:txBody>
      </p:sp>
    </p:spTree>
    <p:extLst>
      <p:ext uri="{BB962C8B-B14F-4D97-AF65-F5344CB8AC3E}">
        <p14:creationId xmlns:p14="http://schemas.microsoft.com/office/powerpoint/2010/main" val="2173768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preserve="1" userDrawn="1">
  <p:cSld name="Title Slide 1">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E8E9240-D69F-45CE-9A97-60F2CCBBBA33}"/>
              </a:ext>
            </a:extLst>
          </p:cNvPr>
          <p:cNvSpPr>
            <a:spLocks noGrp="1"/>
          </p:cNvSpPr>
          <p:nvPr>
            <p:ph type="dt" sz="half" idx="10"/>
          </p:nvPr>
        </p:nvSpPr>
        <p:spPr>
          <a:xfrm>
            <a:off x="4724400" y="5607050"/>
            <a:ext cx="2743200" cy="365125"/>
          </a:xfrm>
          <a:prstGeom prst="rect">
            <a:avLst/>
          </a:prstGeom>
        </p:spPr>
        <p:txBody>
          <a:bodyPr/>
          <a:lstStyle>
            <a:lvl1pPr algn="ctr">
              <a:defRPr sz="1800">
                <a:solidFill>
                  <a:schemeClr val="accent4"/>
                </a:solidFill>
              </a:defRPr>
            </a:lvl1pPr>
          </a:lstStyle>
          <a:p>
            <a:r>
              <a:rPr lang="en-US" dirty="0" smtClean="0"/>
              <a:t>Date</a:t>
            </a:r>
            <a:endParaRPr lang="en-US" dirty="0"/>
          </a:p>
        </p:txBody>
      </p:sp>
      <p:sp>
        <p:nvSpPr>
          <p:cNvPr id="11" name="Title 1">
            <a:extLst>
              <a:ext uri="{FF2B5EF4-FFF2-40B4-BE49-F238E27FC236}">
                <a16:creationId xmlns:a16="http://schemas.microsoft.com/office/drawing/2014/main" id="{2359797A-6517-4EEF-887D-13ED711D0BC9}"/>
              </a:ext>
            </a:extLst>
          </p:cNvPr>
          <p:cNvSpPr>
            <a:spLocks noGrp="1"/>
          </p:cNvSpPr>
          <p:nvPr>
            <p:ph type="title" hasCustomPrompt="1"/>
          </p:nvPr>
        </p:nvSpPr>
        <p:spPr>
          <a:xfrm>
            <a:off x="838200" y="3536277"/>
            <a:ext cx="10515600" cy="1325563"/>
          </a:xfrm>
        </p:spPr>
        <p:txBody>
          <a:bodyPr>
            <a:normAutofit/>
          </a:bodyPr>
          <a:lstStyle>
            <a:lvl1pPr algn="ctr">
              <a:defRPr sz="3200">
                <a:solidFill>
                  <a:schemeClr val="accent4"/>
                </a:solidFill>
              </a:defRPr>
            </a:lvl1pPr>
          </a:lstStyle>
          <a:p>
            <a:r>
              <a:rPr lang="en-US" dirty="0"/>
              <a:t>Click to edit title</a:t>
            </a:r>
          </a:p>
        </p:txBody>
      </p:sp>
    </p:spTree>
    <p:extLst>
      <p:ext uri="{BB962C8B-B14F-4D97-AF65-F5344CB8AC3E}">
        <p14:creationId xmlns:p14="http://schemas.microsoft.com/office/powerpoint/2010/main" val="1072764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hf sldNum="0"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PhAnim="0" preserve="1" userDrawn="1">
  <p:cSld name="Complex team stru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7AC91-F5DB-4A99-A88D-8B9A57B0A9B3}"/>
              </a:ext>
            </a:extLst>
          </p:cNvPr>
          <p:cNvSpPr>
            <a:spLocks noGrp="1"/>
          </p:cNvSpPr>
          <p:nvPr>
            <p:ph type="title"/>
          </p:nvPr>
        </p:nvSpPr>
        <p:spPr>
          <a:xfrm>
            <a:off x="838199" y="855744"/>
            <a:ext cx="10823575" cy="632481"/>
          </a:xfrm>
        </p:spPr>
        <p:txBody>
          <a:bodyPr/>
          <a:lstStyle/>
          <a:p>
            <a:r>
              <a:rPr lang="en-US" smtClean="0"/>
              <a:t>Click to edit Master title style</a:t>
            </a:r>
            <a:endParaRPr lang="en-US" dirty="0"/>
          </a:p>
        </p:txBody>
      </p:sp>
      <p:grpSp>
        <p:nvGrpSpPr>
          <p:cNvPr id="55" name="Group 54">
            <a:extLst>
              <a:ext uri="{FF2B5EF4-FFF2-40B4-BE49-F238E27FC236}">
                <a16:creationId xmlns:a16="http://schemas.microsoft.com/office/drawing/2014/main" id="{D79D36D3-4381-4841-9377-B796B1F0C3C3}"/>
              </a:ext>
            </a:extLst>
          </p:cNvPr>
          <p:cNvGrpSpPr/>
          <p:nvPr userDrawn="1"/>
        </p:nvGrpSpPr>
        <p:grpSpPr>
          <a:xfrm>
            <a:off x="2588343" y="2719388"/>
            <a:ext cx="2603088" cy="302456"/>
            <a:chOff x="2588343" y="2719388"/>
            <a:chExt cx="2603088" cy="302456"/>
          </a:xfrm>
        </p:grpSpPr>
        <p:sp>
          <p:nvSpPr>
            <p:cNvPr id="17" name="Rectangle 16">
              <a:extLst>
                <a:ext uri="{FF2B5EF4-FFF2-40B4-BE49-F238E27FC236}">
                  <a16:creationId xmlns:a16="http://schemas.microsoft.com/office/drawing/2014/main" id="{233D7D72-B903-4CEE-8848-B89678E121D7}"/>
                </a:ext>
              </a:extLst>
            </p:cNvPr>
            <p:cNvSpPr/>
            <p:nvPr userDrawn="1"/>
          </p:nvSpPr>
          <p:spPr>
            <a:xfrm>
              <a:off x="2588343" y="2875935"/>
              <a:ext cx="2603088" cy="145909"/>
            </a:xfrm>
            <a:custGeom>
              <a:avLst/>
              <a:gdLst>
                <a:gd name="connsiteX0" fmla="*/ 0 w 2603088"/>
                <a:gd name="connsiteY0" fmla="*/ 0 h 145909"/>
                <a:gd name="connsiteX1" fmla="*/ 2603088 w 2603088"/>
                <a:gd name="connsiteY1" fmla="*/ 0 h 145909"/>
                <a:gd name="connsiteX2" fmla="*/ 2603088 w 2603088"/>
                <a:gd name="connsiteY2" fmla="*/ 145909 h 145909"/>
                <a:gd name="connsiteX3" fmla="*/ 0 w 2603088"/>
                <a:gd name="connsiteY3" fmla="*/ 145909 h 145909"/>
                <a:gd name="connsiteX4" fmla="*/ 0 w 2603088"/>
                <a:gd name="connsiteY4" fmla="*/ 0 h 145909"/>
                <a:gd name="connsiteX0" fmla="*/ 0 w 2603088"/>
                <a:gd name="connsiteY0" fmla="*/ 145909 h 237349"/>
                <a:gd name="connsiteX1" fmla="*/ 0 w 2603088"/>
                <a:gd name="connsiteY1" fmla="*/ 0 h 237349"/>
                <a:gd name="connsiteX2" fmla="*/ 2603088 w 2603088"/>
                <a:gd name="connsiteY2" fmla="*/ 0 h 237349"/>
                <a:gd name="connsiteX3" fmla="*/ 2603088 w 2603088"/>
                <a:gd name="connsiteY3" fmla="*/ 145909 h 237349"/>
                <a:gd name="connsiteX4" fmla="*/ 91440 w 2603088"/>
                <a:gd name="connsiteY4" fmla="*/ 237349 h 237349"/>
                <a:gd name="connsiteX0" fmla="*/ 0 w 2603088"/>
                <a:gd name="connsiteY0" fmla="*/ 145909 h 145909"/>
                <a:gd name="connsiteX1" fmla="*/ 0 w 2603088"/>
                <a:gd name="connsiteY1" fmla="*/ 0 h 145909"/>
                <a:gd name="connsiteX2" fmla="*/ 2603088 w 2603088"/>
                <a:gd name="connsiteY2" fmla="*/ 0 h 145909"/>
                <a:gd name="connsiteX3" fmla="*/ 2603088 w 2603088"/>
                <a:gd name="connsiteY3" fmla="*/ 145909 h 145909"/>
              </a:gdLst>
              <a:ahLst/>
              <a:cxnLst>
                <a:cxn ang="0">
                  <a:pos x="connsiteX0" y="connsiteY0"/>
                </a:cxn>
                <a:cxn ang="0">
                  <a:pos x="connsiteX1" y="connsiteY1"/>
                </a:cxn>
                <a:cxn ang="0">
                  <a:pos x="connsiteX2" y="connsiteY2"/>
                </a:cxn>
                <a:cxn ang="0">
                  <a:pos x="connsiteX3" y="connsiteY3"/>
                </a:cxn>
              </a:cxnLst>
              <a:rect l="l" t="t" r="r" b="b"/>
              <a:pathLst>
                <a:path w="2603088" h="145909">
                  <a:moveTo>
                    <a:pt x="0" y="145909"/>
                  </a:moveTo>
                  <a:lnTo>
                    <a:pt x="0" y="0"/>
                  </a:lnTo>
                  <a:lnTo>
                    <a:pt x="2603088" y="0"/>
                  </a:lnTo>
                  <a:lnTo>
                    <a:pt x="2603088" y="145909"/>
                  </a:lnTo>
                </a:path>
              </a:pathLst>
            </a:custGeom>
            <a:noFill/>
            <a:ln w="22225">
              <a:solidFill>
                <a:srgbClr val="7578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CACF64EC-65F1-4739-918F-DDCC50195CF6}"/>
                </a:ext>
              </a:extLst>
            </p:cNvPr>
            <p:cNvCxnSpPr/>
            <p:nvPr userDrawn="1"/>
          </p:nvCxnSpPr>
          <p:spPr>
            <a:xfrm>
              <a:off x="3458497" y="2719388"/>
              <a:ext cx="0" cy="156547"/>
            </a:xfrm>
            <a:prstGeom prst="line">
              <a:avLst/>
            </a:prstGeom>
            <a:noFill/>
            <a:ln w="22225">
              <a:solidFill>
                <a:srgbClr val="75787B"/>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 name="Group 21">
            <a:extLst>
              <a:ext uri="{FF2B5EF4-FFF2-40B4-BE49-F238E27FC236}">
                <a16:creationId xmlns:a16="http://schemas.microsoft.com/office/drawing/2014/main" id="{8F3FD70A-4870-4F36-9CB0-A6C7BB3B2E95}"/>
              </a:ext>
            </a:extLst>
          </p:cNvPr>
          <p:cNvGrpSpPr/>
          <p:nvPr userDrawn="1"/>
        </p:nvGrpSpPr>
        <p:grpSpPr>
          <a:xfrm>
            <a:off x="1735549" y="4086225"/>
            <a:ext cx="1718182" cy="297693"/>
            <a:chOff x="1735549" y="4086225"/>
            <a:chExt cx="1718182" cy="297693"/>
          </a:xfrm>
        </p:grpSpPr>
        <p:cxnSp>
          <p:nvCxnSpPr>
            <p:cNvPr id="20" name="Straight Connector 19">
              <a:extLst>
                <a:ext uri="{FF2B5EF4-FFF2-40B4-BE49-F238E27FC236}">
                  <a16:creationId xmlns:a16="http://schemas.microsoft.com/office/drawing/2014/main" id="{81B21E6A-0284-4AC5-9104-521BA290B4A4}"/>
                </a:ext>
              </a:extLst>
            </p:cNvPr>
            <p:cNvCxnSpPr/>
            <p:nvPr userDrawn="1"/>
          </p:nvCxnSpPr>
          <p:spPr>
            <a:xfrm>
              <a:off x="2594640" y="4086225"/>
              <a:ext cx="0" cy="156547"/>
            </a:xfrm>
            <a:prstGeom prst="line">
              <a:avLst/>
            </a:prstGeom>
            <a:noFill/>
            <a:ln w="22225">
              <a:solidFill>
                <a:srgbClr val="75787B"/>
              </a:solidFill>
            </a:ln>
          </p:spPr>
          <p:style>
            <a:lnRef idx="2">
              <a:schemeClr val="accent1">
                <a:shade val="50000"/>
              </a:schemeClr>
            </a:lnRef>
            <a:fillRef idx="1">
              <a:schemeClr val="accent1"/>
            </a:fillRef>
            <a:effectRef idx="0">
              <a:schemeClr val="accent1"/>
            </a:effectRef>
            <a:fontRef idx="minor">
              <a:schemeClr val="lt1"/>
            </a:fontRef>
          </p:style>
        </p:cxnSp>
        <p:sp>
          <p:nvSpPr>
            <p:cNvPr id="21" name="Rectangle 16">
              <a:extLst>
                <a:ext uri="{FF2B5EF4-FFF2-40B4-BE49-F238E27FC236}">
                  <a16:creationId xmlns:a16="http://schemas.microsoft.com/office/drawing/2014/main" id="{083BF4AC-F180-48DD-A654-BD1DC8B5121F}"/>
                </a:ext>
              </a:extLst>
            </p:cNvPr>
            <p:cNvSpPr/>
            <p:nvPr userDrawn="1"/>
          </p:nvSpPr>
          <p:spPr>
            <a:xfrm>
              <a:off x="1735549" y="4238009"/>
              <a:ext cx="1718182" cy="145909"/>
            </a:xfrm>
            <a:custGeom>
              <a:avLst/>
              <a:gdLst>
                <a:gd name="connsiteX0" fmla="*/ 0 w 2603088"/>
                <a:gd name="connsiteY0" fmla="*/ 0 h 145909"/>
                <a:gd name="connsiteX1" fmla="*/ 2603088 w 2603088"/>
                <a:gd name="connsiteY1" fmla="*/ 0 h 145909"/>
                <a:gd name="connsiteX2" fmla="*/ 2603088 w 2603088"/>
                <a:gd name="connsiteY2" fmla="*/ 145909 h 145909"/>
                <a:gd name="connsiteX3" fmla="*/ 0 w 2603088"/>
                <a:gd name="connsiteY3" fmla="*/ 145909 h 145909"/>
                <a:gd name="connsiteX4" fmla="*/ 0 w 2603088"/>
                <a:gd name="connsiteY4" fmla="*/ 0 h 145909"/>
                <a:gd name="connsiteX0" fmla="*/ 0 w 2603088"/>
                <a:gd name="connsiteY0" fmla="*/ 145909 h 237349"/>
                <a:gd name="connsiteX1" fmla="*/ 0 w 2603088"/>
                <a:gd name="connsiteY1" fmla="*/ 0 h 237349"/>
                <a:gd name="connsiteX2" fmla="*/ 2603088 w 2603088"/>
                <a:gd name="connsiteY2" fmla="*/ 0 h 237349"/>
                <a:gd name="connsiteX3" fmla="*/ 2603088 w 2603088"/>
                <a:gd name="connsiteY3" fmla="*/ 145909 h 237349"/>
                <a:gd name="connsiteX4" fmla="*/ 91440 w 2603088"/>
                <a:gd name="connsiteY4" fmla="*/ 237349 h 237349"/>
                <a:gd name="connsiteX0" fmla="*/ 0 w 2603088"/>
                <a:gd name="connsiteY0" fmla="*/ 145909 h 145909"/>
                <a:gd name="connsiteX1" fmla="*/ 0 w 2603088"/>
                <a:gd name="connsiteY1" fmla="*/ 0 h 145909"/>
                <a:gd name="connsiteX2" fmla="*/ 2603088 w 2603088"/>
                <a:gd name="connsiteY2" fmla="*/ 0 h 145909"/>
                <a:gd name="connsiteX3" fmla="*/ 2603088 w 2603088"/>
                <a:gd name="connsiteY3" fmla="*/ 145909 h 145909"/>
              </a:gdLst>
              <a:ahLst/>
              <a:cxnLst>
                <a:cxn ang="0">
                  <a:pos x="connsiteX0" y="connsiteY0"/>
                </a:cxn>
                <a:cxn ang="0">
                  <a:pos x="connsiteX1" y="connsiteY1"/>
                </a:cxn>
                <a:cxn ang="0">
                  <a:pos x="connsiteX2" y="connsiteY2"/>
                </a:cxn>
                <a:cxn ang="0">
                  <a:pos x="connsiteX3" y="connsiteY3"/>
                </a:cxn>
              </a:cxnLst>
              <a:rect l="l" t="t" r="r" b="b"/>
              <a:pathLst>
                <a:path w="2603088" h="145909">
                  <a:moveTo>
                    <a:pt x="0" y="145909"/>
                  </a:moveTo>
                  <a:lnTo>
                    <a:pt x="0" y="0"/>
                  </a:lnTo>
                  <a:lnTo>
                    <a:pt x="2603088" y="0"/>
                  </a:lnTo>
                  <a:lnTo>
                    <a:pt x="2603088" y="145909"/>
                  </a:lnTo>
                </a:path>
              </a:pathLst>
            </a:custGeom>
            <a:noFill/>
            <a:ln w="22225">
              <a:solidFill>
                <a:srgbClr val="7578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4" name="Straight Connector 23">
            <a:extLst>
              <a:ext uri="{FF2B5EF4-FFF2-40B4-BE49-F238E27FC236}">
                <a16:creationId xmlns:a16="http://schemas.microsoft.com/office/drawing/2014/main" id="{7FE898B9-6705-457E-ADCF-B61603FCDFFA}"/>
              </a:ext>
            </a:extLst>
          </p:cNvPr>
          <p:cNvCxnSpPr>
            <a:cxnSpLocks/>
          </p:cNvCxnSpPr>
          <p:nvPr userDrawn="1"/>
        </p:nvCxnSpPr>
        <p:spPr>
          <a:xfrm>
            <a:off x="5184217" y="4086225"/>
            <a:ext cx="0" cy="297693"/>
          </a:xfrm>
          <a:prstGeom prst="line">
            <a:avLst/>
          </a:prstGeom>
          <a:noFill/>
          <a:ln w="22225">
            <a:solidFill>
              <a:srgbClr val="75787B"/>
            </a:solidFill>
          </a:ln>
        </p:spPr>
        <p:style>
          <a:lnRef idx="2">
            <a:schemeClr val="accent1">
              <a:shade val="50000"/>
            </a:schemeClr>
          </a:lnRef>
          <a:fillRef idx="1">
            <a:schemeClr val="accent1"/>
          </a:fillRef>
          <a:effectRef idx="0">
            <a:schemeClr val="accent1"/>
          </a:effectRef>
          <a:fontRef idx="minor">
            <a:schemeClr val="lt1"/>
          </a:fontRef>
        </p:style>
      </p:cxnSp>
      <p:cxnSp>
        <p:nvCxnSpPr>
          <p:cNvPr id="27" name="Straight Connector 26">
            <a:extLst>
              <a:ext uri="{FF2B5EF4-FFF2-40B4-BE49-F238E27FC236}">
                <a16:creationId xmlns:a16="http://schemas.microsoft.com/office/drawing/2014/main" id="{40759F5E-5165-42A5-B9D9-6429B01B7DC0}"/>
              </a:ext>
            </a:extLst>
          </p:cNvPr>
          <p:cNvCxnSpPr>
            <a:cxnSpLocks/>
          </p:cNvCxnSpPr>
          <p:nvPr userDrawn="1"/>
        </p:nvCxnSpPr>
        <p:spPr>
          <a:xfrm>
            <a:off x="7851673" y="4086225"/>
            <a:ext cx="0" cy="297693"/>
          </a:xfrm>
          <a:prstGeom prst="line">
            <a:avLst/>
          </a:prstGeom>
          <a:noFill/>
          <a:ln w="22225">
            <a:solidFill>
              <a:srgbClr val="75787B"/>
            </a:solidFill>
          </a:ln>
        </p:spPr>
        <p:style>
          <a:lnRef idx="2">
            <a:schemeClr val="accent1">
              <a:shade val="50000"/>
            </a:schemeClr>
          </a:lnRef>
          <a:fillRef idx="1">
            <a:schemeClr val="accent1"/>
          </a:fillRef>
          <a:effectRef idx="0">
            <a:schemeClr val="accent1"/>
          </a:effectRef>
          <a:fontRef idx="minor">
            <a:schemeClr val="lt1"/>
          </a:fontRef>
        </p:style>
      </p:cxnSp>
      <p:cxnSp>
        <p:nvCxnSpPr>
          <p:cNvPr id="28" name="Straight Connector 27">
            <a:extLst>
              <a:ext uri="{FF2B5EF4-FFF2-40B4-BE49-F238E27FC236}">
                <a16:creationId xmlns:a16="http://schemas.microsoft.com/office/drawing/2014/main" id="{D0868328-A386-40DA-8C81-D08159C501CD}"/>
              </a:ext>
            </a:extLst>
          </p:cNvPr>
          <p:cNvCxnSpPr>
            <a:cxnSpLocks/>
          </p:cNvCxnSpPr>
          <p:nvPr userDrawn="1"/>
        </p:nvCxnSpPr>
        <p:spPr>
          <a:xfrm>
            <a:off x="10435249" y="4086225"/>
            <a:ext cx="0" cy="297693"/>
          </a:xfrm>
          <a:prstGeom prst="line">
            <a:avLst/>
          </a:prstGeom>
          <a:noFill/>
          <a:ln w="22225">
            <a:solidFill>
              <a:srgbClr val="75787B"/>
            </a:solidFill>
          </a:ln>
        </p:spPr>
        <p:style>
          <a:lnRef idx="2">
            <a:schemeClr val="accent1">
              <a:shade val="50000"/>
            </a:schemeClr>
          </a:lnRef>
          <a:fillRef idx="1">
            <a:schemeClr val="accent1"/>
          </a:fillRef>
          <a:effectRef idx="0">
            <a:schemeClr val="accent1"/>
          </a:effectRef>
          <a:fontRef idx="minor">
            <a:schemeClr val="lt1"/>
          </a:fontRef>
        </p:style>
      </p:cxnSp>
      <p:grpSp>
        <p:nvGrpSpPr>
          <p:cNvPr id="33" name="Group 32">
            <a:extLst>
              <a:ext uri="{FF2B5EF4-FFF2-40B4-BE49-F238E27FC236}">
                <a16:creationId xmlns:a16="http://schemas.microsoft.com/office/drawing/2014/main" id="{BF537A70-A45B-4174-B2FE-740A9D7C0960}"/>
              </a:ext>
            </a:extLst>
          </p:cNvPr>
          <p:cNvGrpSpPr/>
          <p:nvPr userDrawn="1"/>
        </p:nvGrpSpPr>
        <p:grpSpPr>
          <a:xfrm>
            <a:off x="7851673" y="2718580"/>
            <a:ext cx="2600324" cy="297693"/>
            <a:chOff x="1294478" y="4086225"/>
            <a:chExt cx="2600324" cy="297693"/>
          </a:xfrm>
        </p:grpSpPr>
        <p:cxnSp>
          <p:nvCxnSpPr>
            <p:cNvPr id="34" name="Straight Connector 33">
              <a:extLst>
                <a:ext uri="{FF2B5EF4-FFF2-40B4-BE49-F238E27FC236}">
                  <a16:creationId xmlns:a16="http://schemas.microsoft.com/office/drawing/2014/main" id="{CEE3B2E4-D540-4B28-B2B8-F42EF5B82F25}"/>
                </a:ext>
              </a:extLst>
            </p:cNvPr>
            <p:cNvCxnSpPr/>
            <p:nvPr userDrawn="1"/>
          </p:nvCxnSpPr>
          <p:spPr>
            <a:xfrm>
              <a:off x="2594640" y="4086225"/>
              <a:ext cx="0" cy="156547"/>
            </a:xfrm>
            <a:prstGeom prst="line">
              <a:avLst/>
            </a:prstGeom>
            <a:noFill/>
            <a:ln w="22225">
              <a:solidFill>
                <a:srgbClr val="75787B"/>
              </a:solidFill>
            </a:ln>
          </p:spPr>
          <p:style>
            <a:lnRef idx="2">
              <a:schemeClr val="accent1">
                <a:shade val="50000"/>
              </a:schemeClr>
            </a:lnRef>
            <a:fillRef idx="1">
              <a:schemeClr val="accent1"/>
            </a:fillRef>
            <a:effectRef idx="0">
              <a:schemeClr val="accent1"/>
            </a:effectRef>
            <a:fontRef idx="minor">
              <a:schemeClr val="lt1"/>
            </a:fontRef>
          </p:style>
        </p:cxnSp>
        <p:sp>
          <p:nvSpPr>
            <p:cNvPr id="35" name="Rectangle 16">
              <a:extLst>
                <a:ext uri="{FF2B5EF4-FFF2-40B4-BE49-F238E27FC236}">
                  <a16:creationId xmlns:a16="http://schemas.microsoft.com/office/drawing/2014/main" id="{B14C9EE4-BB5E-4E90-824C-01D9F68928C4}"/>
                </a:ext>
              </a:extLst>
            </p:cNvPr>
            <p:cNvSpPr/>
            <p:nvPr userDrawn="1"/>
          </p:nvSpPr>
          <p:spPr>
            <a:xfrm>
              <a:off x="1294478" y="4238009"/>
              <a:ext cx="2600324" cy="145909"/>
            </a:xfrm>
            <a:custGeom>
              <a:avLst/>
              <a:gdLst>
                <a:gd name="connsiteX0" fmla="*/ 0 w 2603088"/>
                <a:gd name="connsiteY0" fmla="*/ 0 h 145909"/>
                <a:gd name="connsiteX1" fmla="*/ 2603088 w 2603088"/>
                <a:gd name="connsiteY1" fmla="*/ 0 h 145909"/>
                <a:gd name="connsiteX2" fmla="*/ 2603088 w 2603088"/>
                <a:gd name="connsiteY2" fmla="*/ 145909 h 145909"/>
                <a:gd name="connsiteX3" fmla="*/ 0 w 2603088"/>
                <a:gd name="connsiteY3" fmla="*/ 145909 h 145909"/>
                <a:gd name="connsiteX4" fmla="*/ 0 w 2603088"/>
                <a:gd name="connsiteY4" fmla="*/ 0 h 145909"/>
                <a:gd name="connsiteX0" fmla="*/ 0 w 2603088"/>
                <a:gd name="connsiteY0" fmla="*/ 145909 h 237349"/>
                <a:gd name="connsiteX1" fmla="*/ 0 w 2603088"/>
                <a:gd name="connsiteY1" fmla="*/ 0 h 237349"/>
                <a:gd name="connsiteX2" fmla="*/ 2603088 w 2603088"/>
                <a:gd name="connsiteY2" fmla="*/ 0 h 237349"/>
                <a:gd name="connsiteX3" fmla="*/ 2603088 w 2603088"/>
                <a:gd name="connsiteY3" fmla="*/ 145909 h 237349"/>
                <a:gd name="connsiteX4" fmla="*/ 91440 w 2603088"/>
                <a:gd name="connsiteY4" fmla="*/ 237349 h 237349"/>
                <a:gd name="connsiteX0" fmla="*/ 0 w 2603088"/>
                <a:gd name="connsiteY0" fmla="*/ 145909 h 145909"/>
                <a:gd name="connsiteX1" fmla="*/ 0 w 2603088"/>
                <a:gd name="connsiteY1" fmla="*/ 0 h 145909"/>
                <a:gd name="connsiteX2" fmla="*/ 2603088 w 2603088"/>
                <a:gd name="connsiteY2" fmla="*/ 0 h 145909"/>
                <a:gd name="connsiteX3" fmla="*/ 2603088 w 2603088"/>
                <a:gd name="connsiteY3" fmla="*/ 145909 h 145909"/>
              </a:gdLst>
              <a:ahLst/>
              <a:cxnLst>
                <a:cxn ang="0">
                  <a:pos x="connsiteX0" y="connsiteY0"/>
                </a:cxn>
                <a:cxn ang="0">
                  <a:pos x="connsiteX1" y="connsiteY1"/>
                </a:cxn>
                <a:cxn ang="0">
                  <a:pos x="connsiteX2" y="connsiteY2"/>
                </a:cxn>
                <a:cxn ang="0">
                  <a:pos x="connsiteX3" y="connsiteY3"/>
                </a:cxn>
              </a:cxnLst>
              <a:rect l="l" t="t" r="r" b="b"/>
              <a:pathLst>
                <a:path w="2603088" h="145909">
                  <a:moveTo>
                    <a:pt x="0" y="145909"/>
                  </a:moveTo>
                  <a:lnTo>
                    <a:pt x="0" y="0"/>
                  </a:lnTo>
                  <a:lnTo>
                    <a:pt x="2603088" y="0"/>
                  </a:lnTo>
                  <a:lnTo>
                    <a:pt x="2603088" y="145909"/>
                  </a:lnTo>
                </a:path>
              </a:pathLst>
            </a:custGeom>
            <a:noFill/>
            <a:ln w="22225">
              <a:solidFill>
                <a:srgbClr val="7578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7" name="Text Placeholder 36">
            <a:extLst>
              <a:ext uri="{FF2B5EF4-FFF2-40B4-BE49-F238E27FC236}">
                <a16:creationId xmlns:a16="http://schemas.microsoft.com/office/drawing/2014/main" id="{4448C083-B00B-4D30-AA47-4ACF1331072D}"/>
              </a:ext>
            </a:extLst>
          </p:cNvPr>
          <p:cNvSpPr>
            <a:spLocks noGrp="1"/>
          </p:cNvSpPr>
          <p:nvPr>
            <p:ph type="body" sz="quarter" idx="10" hasCustomPrompt="1"/>
          </p:nvPr>
        </p:nvSpPr>
        <p:spPr>
          <a:xfrm>
            <a:off x="2654300" y="1725613"/>
            <a:ext cx="1608138" cy="944562"/>
          </a:xfrm>
          <a:solidFill>
            <a:schemeClr val="accent3"/>
          </a:solidFill>
        </p:spPr>
        <p:txBody>
          <a:bodyPr anchor="ctr">
            <a:noAutofit/>
          </a:bodyPr>
          <a:lstStyle>
            <a:lvl1pPr algn="ctr">
              <a:spcBef>
                <a:spcPts val="0"/>
              </a:spcBef>
              <a:defRPr sz="1600" b="1">
                <a:solidFill>
                  <a:schemeClr val="accent4"/>
                </a:solidFill>
              </a:defRPr>
            </a:lvl1pPr>
            <a:lvl2pPr algn="ctr">
              <a:defRPr sz="1400">
                <a:solidFill>
                  <a:schemeClr val="bg1"/>
                </a:solidFill>
              </a:defRPr>
            </a:lvl2pPr>
            <a:lvl3pPr algn="ctr">
              <a:defRPr sz="1200">
                <a:solidFill>
                  <a:schemeClr val="bg1"/>
                </a:solidFill>
              </a:defRPr>
            </a:lvl3pPr>
            <a:lvl4pPr algn="ctr">
              <a:defRPr sz="1100">
                <a:solidFill>
                  <a:schemeClr val="bg1"/>
                </a:solidFill>
              </a:defRPr>
            </a:lvl4pPr>
            <a:lvl5pPr algn="ctr">
              <a:defRPr sz="1100">
                <a:solidFill>
                  <a:schemeClr val="bg1"/>
                </a:solidFill>
              </a:defRPr>
            </a:lvl5pPr>
          </a:lstStyle>
          <a:p>
            <a:pPr lvl="0"/>
            <a:r>
              <a:rPr lang="en-US" dirty="0"/>
              <a:t>Add text here</a:t>
            </a:r>
          </a:p>
        </p:txBody>
      </p:sp>
      <p:sp>
        <p:nvSpPr>
          <p:cNvPr id="39" name="Text Placeholder 36">
            <a:extLst>
              <a:ext uri="{FF2B5EF4-FFF2-40B4-BE49-F238E27FC236}">
                <a16:creationId xmlns:a16="http://schemas.microsoft.com/office/drawing/2014/main" id="{E7249FD8-02F8-4D52-8A83-6E3F9A8EEB0F}"/>
              </a:ext>
            </a:extLst>
          </p:cNvPr>
          <p:cNvSpPr>
            <a:spLocks noGrp="1"/>
          </p:cNvSpPr>
          <p:nvPr>
            <p:ph type="body" sz="quarter" idx="11" hasCustomPrompt="1"/>
          </p:nvPr>
        </p:nvSpPr>
        <p:spPr>
          <a:xfrm>
            <a:off x="1799303" y="3081554"/>
            <a:ext cx="1608138" cy="944562"/>
          </a:xfrm>
          <a:solidFill>
            <a:schemeClr val="accent3"/>
          </a:solidFill>
        </p:spPr>
        <p:txBody>
          <a:bodyPr anchor="ctr">
            <a:noAutofit/>
          </a:bodyPr>
          <a:lstStyle>
            <a:lvl1pPr algn="ctr">
              <a:spcBef>
                <a:spcPts val="0"/>
              </a:spcBef>
              <a:defRPr sz="1600" b="1">
                <a:solidFill>
                  <a:schemeClr val="accent4"/>
                </a:solidFill>
              </a:defRPr>
            </a:lvl1pPr>
            <a:lvl2pPr algn="ctr">
              <a:defRPr sz="1400">
                <a:solidFill>
                  <a:schemeClr val="bg1"/>
                </a:solidFill>
              </a:defRPr>
            </a:lvl2pPr>
            <a:lvl3pPr algn="ctr">
              <a:defRPr sz="1200">
                <a:solidFill>
                  <a:schemeClr val="bg1"/>
                </a:solidFill>
              </a:defRPr>
            </a:lvl3pPr>
            <a:lvl4pPr algn="ctr">
              <a:defRPr sz="1100">
                <a:solidFill>
                  <a:schemeClr val="bg1"/>
                </a:solidFill>
              </a:defRPr>
            </a:lvl4pPr>
            <a:lvl5pPr algn="ctr">
              <a:defRPr sz="1100">
                <a:solidFill>
                  <a:schemeClr val="bg1"/>
                </a:solidFill>
              </a:defRPr>
            </a:lvl5pPr>
          </a:lstStyle>
          <a:p>
            <a:pPr lvl="0"/>
            <a:r>
              <a:rPr lang="en-US" dirty="0"/>
              <a:t>Add text here</a:t>
            </a:r>
          </a:p>
        </p:txBody>
      </p:sp>
      <p:sp>
        <p:nvSpPr>
          <p:cNvPr id="40" name="Text Placeholder 36">
            <a:extLst>
              <a:ext uri="{FF2B5EF4-FFF2-40B4-BE49-F238E27FC236}">
                <a16:creationId xmlns:a16="http://schemas.microsoft.com/office/drawing/2014/main" id="{B5834212-465A-4F9C-A346-9C0160438E84}"/>
              </a:ext>
            </a:extLst>
          </p:cNvPr>
          <p:cNvSpPr>
            <a:spLocks noGrp="1"/>
          </p:cNvSpPr>
          <p:nvPr>
            <p:ph type="body" sz="quarter" idx="12" hasCustomPrompt="1"/>
          </p:nvPr>
        </p:nvSpPr>
        <p:spPr>
          <a:xfrm>
            <a:off x="4401829" y="3081554"/>
            <a:ext cx="1608138" cy="944562"/>
          </a:xfrm>
          <a:solidFill>
            <a:schemeClr val="accent3"/>
          </a:solidFill>
        </p:spPr>
        <p:txBody>
          <a:bodyPr anchor="ctr">
            <a:noAutofit/>
          </a:bodyPr>
          <a:lstStyle>
            <a:lvl1pPr algn="ctr">
              <a:spcBef>
                <a:spcPts val="0"/>
              </a:spcBef>
              <a:defRPr sz="1600" b="1">
                <a:solidFill>
                  <a:schemeClr val="accent4"/>
                </a:solidFill>
              </a:defRPr>
            </a:lvl1pPr>
            <a:lvl2pPr algn="ctr">
              <a:defRPr sz="1400">
                <a:solidFill>
                  <a:schemeClr val="bg1"/>
                </a:solidFill>
              </a:defRPr>
            </a:lvl2pPr>
            <a:lvl3pPr algn="ctr">
              <a:defRPr sz="1200">
                <a:solidFill>
                  <a:schemeClr val="bg1"/>
                </a:solidFill>
              </a:defRPr>
            </a:lvl3pPr>
            <a:lvl4pPr algn="ctr">
              <a:defRPr sz="1100">
                <a:solidFill>
                  <a:schemeClr val="bg1"/>
                </a:solidFill>
              </a:defRPr>
            </a:lvl4pPr>
            <a:lvl5pPr algn="ctr">
              <a:defRPr sz="1100">
                <a:solidFill>
                  <a:schemeClr val="bg1"/>
                </a:solidFill>
              </a:defRPr>
            </a:lvl5pPr>
          </a:lstStyle>
          <a:p>
            <a:pPr lvl="0"/>
            <a:r>
              <a:rPr lang="en-US" dirty="0"/>
              <a:t>Add text here</a:t>
            </a:r>
          </a:p>
        </p:txBody>
      </p:sp>
      <p:sp>
        <p:nvSpPr>
          <p:cNvPr id="41" name="Text Placeholder 36">
            <a:extLst>
              <a:ext uri="{FF2B5EF4-FFF2-40B4-BE49-F238E27FC236}">
                <a16:creationId xmlns:a16="http://schemas.microsoft.com/office/drawing/2014/main" id="{2DB69584-13C8-4AF8-AA3E-3B371D04071B}"/>
              </a:ext>
            </a:extLst>
          </p:cNvPr>
          <p:cNvSpPr>
            <a:spLocks noGrp="1"/>
          </p:cNvSpPr>
          <p:nvPr>
            <p:ph type="body" sz="quarter" idx="13" hasCustomPrompt="1"/>
          </p:nvPr>
        </p:nvSpPr>
        <p:spPr>
          <a:xfrm>
            <a:off x="946228" y="4460870"/>
            <a:ext cx="1608138" cy="944562"/>
          </a:xfrm>
          <a:solidFill>
            <a:schemeClr val="accent3"/>
          </a:solidFill>
        </p:spPr>
        <p:txBody>
          <a:bodyPr anchor="ctr">
            <a:noAutofit/>
          </a:bodyPr>
          <a:lstStyle>
            <a:lvl1pPr algn="ctr">
              <a:spcBef>
                <a:spcPts val="0"/>
              </a:spcBef>
              <a:defRPr sz="1600" b="1">
                <a:solidFill>
                  <a:schemeClr val="accent4"/>
                </a:solidFill>
              </a:defRPr>
            </a:lvl1pPr>
            <a:lvl2pPr algn="ctr">
              <a:defRPr sz="1400">
                <a:solidFill>
                  <a:schemeClr val="bg1"/>
                </a:solidFill>
              </a:defRPr>
            </a:lvl2pPr>
            <a:lvl3pPr algn="ctr">
              <a:defRPr sz="1200">
                <a:solidFill>
                  <a:schemeClr val="bg1"/>
                </a:solidFill>
              </a:defRPr>
            </a:lvl3pPr>
            <a:lvl4pPr algn="ctr">
              <a:defRPr sz="1100">
                <a:solidFill>
                  <a:schemeClr val="bg1"/>
                </a:solidFill>
              </a:defRPr>
            </a:lvl4pPr>
            <a:lvl5pPr algn="ctr">
              <a:defRPr sz="1100">
                <a:solidFill>
                  <a:schemeClr val="bg1"/>
                </a:solidFill>
              </a:defRPr>
            </a:lvl5pPr>
          </a:lstStyle>
          <a:p>
            <a:pPr lvl="0"/>
            <a:r>
              <a:rPr lang="en-US" dirty="0"/>
              <a:t>Add text here</a:t>
            </a:r>
          </a:p>
        </p:txBody>
      </p:sp>
      <p:sp>
        <p:nvSpPr>
          <p:cNvPr id="42" name="Text Placeholder 36">
            <a:extLst>
              <a:ext uri="{FF2B5EF4-FFF2-40B4-BE49-F238E27FC236}">
                <a16:creationId xmlns:a16="http://schemas.microsoft.com/office/drawing/2014/main" id="{B3EB3B02-C948-4C0B-B69B-386EAAB26E16}"/>
              </a:ext>
            </a:extLst>
          </p:cNvPr>
          <p:cNvSpPr>
            <a:spLocks noGrp="1"/>
          </p:cNvSpPr>
          <p:nvPr>
            <p:ph type="body" sz="quarter" idx="14" hasCustomPrompt="1"/>
          </p:nvPr>
        </p:nvSpPr>
        <p:spPr>
          <a:xfrm>
            <a:off x="2654711" y="4460870"/>
            <a:ext cx="1608138" cy="944562"/>
          </a:xfrm>
          <a:solidFill>
            <a:schemeClr val="accent3"/>
          </a:solidFill>
        </p:spPr>
        <p:txBody>
          <a:bodyPr anchor="ctr">
            <a:noAutofit/>
          </a:bodyPr>
          <a:lstStyle>
            <a:lvl1pPr algn="ctr">
              <a:spcBef>
                <a:spcPts val="0"/>
              </a:spcBef>
              <a:defRPr sz="1600" b="1">
                <a:solidFill>
                  <a:schemeClr val="accent4"/>
                </a:solidFill>
              </a:defRPr>
            </a:lvl1pPr>
            <a:lvl2pPr algn="ctr">
              <a:defRPr sz="1400">
                <a:solidFill>
                  <a:schemeClr val="bg1"/>
                </a:solidFill>
              </a:defRPr>
            </a:lvl2pPr>
            <a:lvl3pPr algn="ctr">
              <a:defRPr sz="1200">
                <a:solidFill>
                  <a:schemeClr val="bg1"/>
                </a:solidFill>
              </a:defRPr>
            </a:lvl3pPr>
            <a:lvl4pPr algn="ctr">
              <a:defRPr sz="1100">
                <a:solidFill>
                  <a:schemeClr val="bg1"/>
                </a:solidFill>
              </a:defRPr>
            </a:lvl4pPr>
            <a:lvl5pPr algn="ctr">
              <a:defRPr sz="1100">
                <a:solidFill>
                  <a:schemeClr val="bg1"/>
                </a:solidFill>
              </a:defRPr>
            </a:lvl5pPr>
          </a:lstStyle>
          <a:p>
            <a:pPr lvl="0"/>
            <a:r>
              <a:rPr lang="en-US" dirty="0"/>
              <a:t>Add text here</a:t>
            </a:r>
          </a:p>
        </p:txBody>
      </p:sp>
      <p:sp>
        <p:nvSpPr>
          <p:cNvPr id="43" name="Text Placeholder 36">
            <a:extLst>
              <a:ext uri="{FF2B5EF4-FFF2-40B4-BE49-F238E27FC236}">
                <a16:creationId xmlns:a16="http://schemas.microsoft.com/office/drawing/2014/main" id="{D21B8460-DA1A-485A-AE40-7F7AD4079B69}"/>
              </a:ext>
            </a:extLst>
          </p:cNvPr>
          <p:cNvSpPr>
            <a:spLocks noGrp="1"/>
          </p:cNvSpPr>
          <p:nvPr>
            <p:ph type="body" sz="quarter" idx="15" hasCustomPrompt="1"/>
          </p:nvPr>
        </p:nvSpPr>
        <p:spPr>
          <a:xfrm>
            <a:off x="4401829" y="4460870"/>
            <a:ext cx="1608138" cy="944562"/>
          </a:xfrm>
          <a:solidFill>
            <a:schemeClr val="accent3"/>
          </a:solidFill>
        </p:spPr>
        <p:txBody>
          <a:bodyPr anchor="ctr">
            <a:noAutofit/>
          </a:bodyPr>
          <a:lstStyle>
            <a:lvl1pPr algn="ctr">
              <a:spcBef>
                <a:spcPts val="0"/>
              </a:spcBef>
              <a:defRPr sz="1600" b="1">
                <a:solidFill>
                  <a:schemeClr val="accent4"/>
                </a:solidFill>
              </a:defRPr>
            </a:lvl1pPr>
            <a:lvl2pPr algn="ctr">
              <a:defRPr sz="1400">
                <a:solidFill>
                  <a:schemeClr val="bg1"/>
                </a:solidFill>
              </a:defRPr>
            </a:lvl2pPr>
            <a:lvl3pPr algn="ctr">
              <a:defRPr sz="1200">
                <a:solidFill>
                  <a:schemeClr val="bg1"/>
                </a:solidFill>
              </a:defRPr>
            </a:lvl3pPr>
            <a:lvl4pPr algn="ctr">
              <a:defRPr sz="1100">
                <a:solidFill>
                  <a:schemeClr val="bg1"/>
                </a:solidFill>
              </a:defRPr>
            </a:lvl4pPr>
            <a:lvl5pPr algn="ctr">
              <a:defRPr sz="1100">
                <a:solidFill>
                  <a:schemeClr val="bg1"/>
                </a:solidFill>
              </a:defRPr>
            </a:lvl5pPr>
          </a:lstStyle>
          <a:p>
            <a:pPr lvl="0"/>
            <a:r>
              <a:rPr lang="en-US" dirty="0"/>
              <a:t>Add text here</a:t>
            </a:r>
          </a:p>
        </p:txBody>
      </p:sp>
      <p:sp>
        <p:nvSpPr>
          <p:cNvPr id="49" name="Text Placeholder 36">
            <a:extLst>
              <a:ext uri="{FF2B5EF4-FFF2-40B4-BE49-F238E27FC236}">
                <a16:creationId xmlns:a16="http://schemas.microsoft.com/office/drawing/2014/main" id="{C5221303-A9FC-4186-83F1-E87ED1ED963F}"/>
              </a:ext>
            </a:extLst>
          </p:cNvPr>
          <p:cNvSpPr>
            <a:spLocks noGrp="1"/>
          </p:cNvSpPr>
          <p:nvPr>
            <p:ph type="body" sz="quarter" idx="16" hasCustomPrompt="1"/>
          </p:nvPr>
        </p:nvSpPr>
        <p:spPr>
          <a:xfrm>
            <a:off x="7062352" y="3081554"/>
            <a:ext cx="1608138" cy="944562"/>
          </a:xfrm>
          <a:solidFill>
            <a:schemeClr val="accent3"/>
          </a:solidFill>
        </p:spPr>
        <p:txBody>
          <a:bodyPr anchor="ctr">
            <a:noAutofit/>
          </a:bodyPr>
          <a:lstStyle>
            <a:lvl1pPr algn="ctr">
              <a:spcBef>
                <a:spcPts val="0"/>
              </a:spcBef>
              <a:defRPr sz="1600" b="1">
                <a:solidFill>
                  <a:schemeClr val="accent4"/>
                </a:solidFill>
              </a:defRPr>
            </a:lvl1pPr>
            <a:lvl2pPr algn="ctr">
              <a:defRPr sz="1400">
                <a:solidFill>
                  <a:schemeClr val="bg1"/>
                </a:solidFill>
              </a:defRPr>
            </a:lvl2pPr>
            <a:lvl3pPr algn="ctr">
              <a:defRPr sz="1200">
                <a:solidFill>
                  <a:schemeClr val="bg1"/>
                </a:solidFill>
              </a:defRPr>
            </a:lvl3pPr>
            <a:lvl4pPr algn="ctr">
              <a:defRPr sz="1100">
                <a:solidFill>
                  <a:schemeClr val="bg1"/>
                </a:solidFill>
              </a:defRPr>
            </a:lvl4pPr>
            <a:lvl5pPr algn="ctr">
              <a:defRPr sz="1100">
                <a:solidFill>
                  <a:schemeClr val="bg1"/>
                </a:solidFill>
              </a:defRPr>
            </a:lvl5pPr>
          </a:lstStyle>
          <a:p>
            <a:pPr lvl="0"/>
            <a:r>
              <a:rPr lang="en-US" dirty="0"/>
              <a:t>Add text here</a:t>
            </a:r>
          </a:p>
        </p:txBody>
      </p:sp>
      <p:sp>
        <p:nvSpPr>
          <p:cNvPr id="50" name="Text Placeholder 36">
            <a:extLst>
              <a:ext uri="{FF2B5EF4-FFF2-40B4-BE49-F238E27FC236}">
                <a16:creationId xmlns:a16="http://schemas.microsoft.com/office/drawing/2014/main" id="{8E414B81-8439-4C4F-8838-3DBFC9B3E4D5}"/>
              </a:ext>
            </a:extLst>
          </p:cNvPr>
          <p:cNvSpPr>
            <a:spLocks noGrp="1"/>
          </p:cNvSpPr>
          <p:nvPr>
            <p:ph type="body" sz="quarter" idx="17" hasCustomPrompt="1"/>
          </p:nvPr>
        </p:nvSpPr>
        <p:spPr>
          <a:xfrm>
            <a:off x="7062352" y="4460870"/>
            <a:ext cx="1608138" cy="944562"/>
          </a:xfrm>
          <a:solidFill>
            <a:schemeClr val="accent3"/>
          </a:solidFill>
        </p:spPr>
        <p:txBody>
          <a:bodyPr anchor="ctr">
            <a:noAutofit/>
          </a:bodyPr>
          <a:lstStyle>
            <a:lvl1pPr algn="ctr">
              <a:spcBef>
                <a:spcPts val="0"/>
              </a:spcBef>
              <a:defRPr sz="1600" b="1">
                <a:solidFill>
                  <a:schemeClr val="accent4"/>
                </a:solidFill>
              </a:defRPr>
            </a:lvl1pPr>
            <a:lvl2pPr algn="ctr">
              <a:defRPr sz="1400">
                <a:solidFill>
                  <a:schemeClr val="bg1"/>
                </a:solidFill>
              </a:defRPr>
            </a:lvl2pPr>
            <a:lvl3pPr algn="ctr">
              <a:defRPr sz="1200">
                <a:solidFill>
                  <a:schemeClr val="bg1"/>
                </a:solidFill>
              </a:defRPr>
            </a:lvl3pPr>
            <a:lvl4pPr algn="ctr">
              <a:defRPr sz="1100">
                <a:solidFill>
                  <a:schemeClr val="bg1"/>
                </a:solidFill>
              </a:defRPr>
            </a:lvl4pPr>
            <a:lvl5pPr algn="ctr">
              <a:defRPr sz="1100">
                <a:solidFill>
                  <a:schemeClr val="bg1"/>
                </a:solidFill>
              </a:defRPr>
            </a:lvl5pPr>
          </a:lstStyle>
          <a:p>
            <a:pPr lvl="0"/>
            <a:r>
              <a:rPr lang="en-US" dirty="0"/>
              <a:t>Add text here</a:t>
            </a:r>
          </a:p>
        </p:txBody>
      </p:sp>
      <p:sp>
        <p:nvSpPr>
          <p:cNvPr id="52" name="Text Placeholder 36">
            <a:extLst>
              <a:ext uri="{FF2B5EF4-FFF2-40B4-BE49-F238E27FC236}">
                <a16:creationId xmlns:a16="http://schemas.microsoft.com/office/drawing/2014/main" id="{74ED6A86-AD39-47B8-B6A0-9347A8AFE560}"/>
              </a:ext>
            </a:extLst>
          </p:cNvPr>
          <p:cNvSpPr>
            <a:spLocks noGrp="1"/>
          </p:cNvSpPr>
          <p:nvPr>
            <p:ph type="body" sz="quarter" idx="18" hasCustomPrompt="1"/>
          </p:nvPr>
        </p:nvSpPr>
        <p:spPr>
          <a:xfrm>
            <a:off x="8362055" y="1725613"/>
            <a:ext cx="1608138" cy="944562"/>
          </a:xfrm>
          <a:solidFill>
            <a:schemeClr val="accent3"/>
          </a:solidFill>
        </p:spPr>
        <p:txBody>
          <a:bodyPr anchor="ctr">
            <a:noAutofit/>
          </a:bodyPr>
          <a:lstStyle>
            <a:lvl1pPr algn="ctr">
              <a:spcBef>
                <a:spcPts val="0"/>
              </a:spcBef>
              <a:defRPr sz="1600" b="1">
                <a:solidFill>
                  <a:schemeClr val="accent4"/>
                </a:solidFill>
              </a:defRPr>
            </a:lvl1pPr>
            <a:lvl2pPr algn="ctr">
              <a:defRPr sz="1400">
                <a:solidFill>
                  <a:schemeClr val="bg1"/>
                </a:solidFill>
              </a:defRPr>
            </a:lvl2pPr>
            <a:lvl3pPr algn="ctr">
              <a:defRPr sz="1200">
                <a:solidFill>
                  <a:schemeClr val="bg1"/>
                </a:solidFill>
              </a:defRPr>
            </a:lvl3pPr>
            <a:lvl4pPr algn="ctr">
              <a:defRPr sz="1100">
                <a:solidFill>
                  <a:schemeClr val="bg1"/>
                </a:solidFill>
              </a:defRPr>
            </a:lvl4pPr>
            <a:lvl5pPr algn="ctr">
              <a:defRPr sz="1100">
                <a:solidFill>
                  <a:schemeClr val="bg1"/>
                </a:solidFill>
              </a:defRPr>
            </a:lvl5pPr>
          </a:lstStyle>
          <a:p>
            <a:pPr lvl="0"/>
            <a:r>
              <a:rPr lang="en-US" dirty="0"/>
              <a:t>Add text here</a:t>
            </a:r>
          </a:p>
        </p:txBody>
      </p:sp>
      <p:sp>
        <p:nvSpPr>
          <p:cNvPr id="53" name="Text Placeholder 36">
            <a:extLst>
              <a:ext uri="{FF2B5EF4-FFF2-40B4-BE49-F238E27FC236}">
                <a16:creationId xmlns:a16="http://schemas.microsoft.com/office/drawing/2014/main" id="{CCF0C36E-A611-485E-B330-1508C6B883BC}"/>
              </a:ext>
            </a:extLst>
          </p:cNvPr>
          <p:cNvSpPr>
            <a:spLocks noGrp="1"/>
          </p:cNvSpPr>
          <p:nvPr>
            <p:ph type="body" sz="quarter" idx="19" hasCustomPrompt="1"/>
          </p:nvPr>
        </p:nvSpPr>
        <p:spPr>
          <a:xfrm>
            <a:off x="9629131" y="3081554"/>
            <a:ext cx="1608138" cy="944562"/>
          </a:xfrm>
          <a:solidFill>
            <a:schemeClr val="accent3"/>
          </a:solidFill>
        </p:spPr>
        <p:txBody>
          <a:bodyPr anchor="ctr">
            <a:noAutofit/>
          </a:bodyPr>
          <a:lstStyle>
            <a:lvl1pPr algn="ctr">
              <a:spcBef>
                <a:spcPts val="0"/>
              </a:spcBef>
              <a:defRPr sz="1600" b="1">
                <a:solidFill>
                  <a:schemeClr val="accent4"/>
                </a:solidFill>
              </a:defRPr>
            </a:lvl1pPr>
            <a:lvl2pPr algn="ctr">
              <a:defRPr sz="1400">
                <a:solidFill>
                  <a:schemeClr val="bg1"/>
                </a:solidFill>
              </a:defRPr>
            </a:lvl2pPr>
            <a:lvl3pPr algn="ctr">
              <a:defRPr sz="1200">
                <a:solidFill>
                  <a:schemeClr val="bg1"/>
                </a:solidFill>
              </a:defRPr>
            </a:lvl3pPr>
            <a:lvl4pPr algn="ctr">
              <a:defRPr sz="1100">
                <a:solidFill>
                  <a:schemeClr val="bg1"/>
                </a:solidFill>
              </a:defRPr>
            </a:lvl4pPr>
            <a:lvl5pPr algn="ctr">
              <a:defRPr sz="1100">
                <a:solidFill>
                  <a:schemeClr val="bg1"/>
                </a:solidFill>
              </a:defRPr>
            </a:lvl5pPr>
          </a:lstStyle>
          <a:p>
            <a:pPr lvl="0"/>
            <a:r>
              <a:rPr lang="en-US" dirty="0"/>
              <a:t>Add text here</a:t>
            </a:r>
          </a:p>
        </p:txBody>
      </p:sp>
      <p:sp>
        <p:nvSpPr>
          <p:cNvPr id="54" name="Text Placeholder 36">
            <a:extLst>
              <a:ext uri="{FF2B5EF4-FFF2-40B4-BE49-F238E27FC236}">
                <a16:creationId xmlns:a16="http://schemas.microsoft.com/office/drawing/2014/main" id="{187E098D-7991-47B8-997E-11AED91D55B0}"/>
              </a:ext>
            </a:extLst>
          </p:cNvPr>
          <p:cNvSpPr>
            <a:spLocks noGrp="1"/>
          </p:cNvSpPr>
          <p:nvPr>
            <p:ph type="body" sz="quarter" idx="20" hasCustomPrompt="1"/>
          </p:nvPr>
        </p:nvSpPr>
        <p:spPr>
          <a:xfrm>
            <a:off x="9629131" y="4460870"/>
            <a:ext cx="1608138" cy="944562"/>
          </a:xfrm>
          <a:solidFill>
            <a:schemeClr val="accent3"/>
          </a:solidFill>
        </p:spPr>
        <p:txBody>
          <a:bodyPr anchor="ctr">
            <a:noAutofit/>
          </a:bodyPr>
          <a:lstStyle>
            <a:lvl1pPr algn="ctr">
              <a:spcBef>
                <a:spcPts val="0"/>
              </a:spcBef>
              <a:defRPr sz="1600" b="1">
                <a:solidFill>
                  <a:schemeClr val="accent4"/>
                </a:solidFill>
              </a:defRPr>
            </a:lvl1pPr>
            <a:lvl2pPr algn="ctr">
              <a:defRPr sz="1400">
                <a:solidFill>
                  <a:schemeClr val="bg1"/>
                </a:solidFill>
              </a:defRPr>
            </a:lvl2pPr>
            <a:lvl3pPr algn="ctr">
              <a:defRPr sz="1200">
                <a:solidFill>
                  <a:schemeClr val="bg1"/>
                </a:solidFill>
              </a:defRPr>
            </a:lvl3pPr>
            <a:lvl4pPr algn="ctr">
              <a:defRPr sz="1100">
                <a:solidFill>
                  <a:schemeClr val="bg1"/>
                </a:solidFill>
              </a:defRPr>
            </a:lvl4pPr>
            <a:lvl5pPr algn="ctr">
              <a:defRPr sz="1100">
                <a:solidFill>
                  <a:schemeClr val="bg1"/>
                </a:solidFill>
              </a:defRPr>
            </a:lvl5pPr>
          </a:lstStyle>
          <a:p>
            <a:pPr lvl="0"/>
            <a:r>
              <a:rPr lang="en-US" dirty="0"/>
              <a:t>Add text here</a:t>
            </a:r>
          </a:p>
        </p:txBody>
      </p:sp>
    </p:spTree>
    <p:extLst>
      <p:ext uri="{BB962C8B-B14F-4D97-AF65-F5344CB8AC3E}">
        <p14:creationId xmlns:p14="http://schemas.microsoft.com/office/powerpoint/2010/main" val="1797444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PhAnim="0" preserve="1" userDrawn="1">
  <p:cSld name="1_SmartArt team stru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7AC91-F5DB-4A99-A88D-8B9A57B0A9B3}"/>
              </a:ext>
            </a:extLst>
          </p:cNvPr>
          <p:cNvSpPr>
            <a:spLocks noGrp="1"/>
          </p:cNvSpPr>
          <p:nvPr>
            <p:ph type="title"/>
          </p:nvPr>
        </p:nvSpPr>
        <p:spPr>
          <a:xfrm>
            <a:off x="838199" y="855744"/>
            <a:ext cx="10823575" cy="632481"/>
          </a:xfrm>
        </p:spPr>
        <p:txBody>
          <a:bodyPr/>
          <a:lstStyle/>
          <a:p>
            <a:r>
              <a:rPr lang="en-US" smtClean="0"/>
              <a:t>Click to edit Master title style</a:t>
            </a:r>
            <a:endParaRPr lang="en-US" dirty="0"/>
          </a:p>
        </p:txBody>
      </p:sp>
      <p:sp>
        <p:nvSpPr>
          <p:cNvPr id="29" name="Rectangle 28">
            <a:extLst>
              <a:ext uri="{FF2B5EF4-FFF2-40B4-BE49-F238E27FC236}">
                <a16:creationId xmlns:a16="http://schemas.microsoft.com/office/drawing/2014/main" id="{A0DC985F-D19D-433D-AE44-AA4A3E56C39F}"/>
              </a:ext>
            </a:extLst>
          </p:cNvPr>
          <p:cNvSpPr/>
          <p:nvPr userDrawn="1"/>
        </p:nvSpPr>
        <p:spPr>
          <a:xfrm>
            <a:off x="12265152" y="0"/>
            <a:ext cx="152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i="1" dirty="0"/>
              <a:t>This layout is not as easily editable as the pre-made org charts.</a:t>
            </a:r>
          </a:p>
          <a:p>
            <a:pPr algn="ctr"/>
            <a:endParaRPr lang="en-US" sz="1050" dirty="0"/>
          </a:p>
          <a:p>
            <a:pPr algn="ctr"/>
            <a:r>
              <a:rPr lang="en-US" sz="1050" dirty="0"/>
              <a:t>To edit this diagram, either click into a box and start typing OR click on the diagram, then click the arrow on the left hand side and use the bullet point editor to edit text or add more levels.</a:t>
            </a:r>
          </a:p>
          <a:p>
            <a:pPr algn="ctr"/>
            <a:endParaRPr lang="en-US" sz="1050" dirty="0"/>
          </a:p>
          <a:p>
            <a:pPr algn="ctr"/>
            <a:r>
              <a:rPr lang="en-US" sz="1050" dirty="0"/>
              <a:t>You can also add more levels by clicking on the diagram and in the top ribbon selecting SmartArt tools &gt; Design &gt; add shape and use the little arrow on the right hand side of the ‘add shape’ option to select the type of level you want to add.</a:t>
            </a:r>
          </a:p>
          <a:p>
            <a:pPr algn="ctr"/>
            <a:endParaRPr lang="en-US" sz="1050" dirty="0"/>
          </a:p>
          <a:p>
            <a:pPr algn="ctr"/>
            <a:r>
              <a:rPr lang="en-US" sz="1050" dirty="0"/>
              <a:t>Lines should be 1.75pt thickness (right click on a line and go to format shape) and light grey. Text should be </a:t>
            </a:r>
            <a:r>
              <a:rPr lang="en-US" sz="1050" i="1" dirty="0"/>
              <a:t>size 16 </a:t>
            </a:r>
            <a:r>
              <a:rPr lang="en-US" sz="1050" dirty="0"/>
              <a:t>and </a:t>
            </a:r>
            <a:r>
              <a:rPr lang="en-US" sz="1050" i="1" dirty="0"/>
              <a:t>bol</a:t>
            </a:r>
            <a:r>
              <a:rPr lang="en-US" sz="1050" dirty="0"/>
              <a:t>d for names and </a:t>
            </a:r>
            <a:r>
              <a:rPr lang="en-US" sz="1050" i="1" dirty="0"/>
              <a:t>size 14, regular </a:t>
            </a:r>
            <a:r>
              <a:rPr lang="en-US" sz="1050" dirty="0"/>
              <a:t>for job titles.</a:t>
            </a:r>
          </a:p>
        </p:txBody>
      </p:sp>
    </p:spTree>
    <p:extLst>
      <p:ext uri="{BB962C8B-B14F-4D97-AF65-F5344CB8AC3E}">
        <p14:creationId xmlns:p14="http://schemas.microsoft.com/office/powerpoint/2010/main" val="3852487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PhAnim="0" preserve="1" userDrawn="1">
  <p:cSld name="Divider">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4E278D4-044F-4791-85FD-041253631720}"/>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587F094A-9120-4EBA-9F93-BE8146E2B940}"/>
              </a:ext>
            </a:extLst>
          </p:cNvPr>
          <p:cNvSpPr>
            <a:spLocks noGrp="1"/>
          </p:cNvSpPr>
          <p:nvPr>
            <p:ph type="title" hasCustomPrompt="1"/>
          </p:nvPr>
        </p:nvSpPr>
        <p:spPr>
          <a:xfrm>
            <a:off x="838200" y="2795842"/>
            <a:ext cx="10515600" cy="1325563"/>
          </a:xfrm>
        </p:spPr>
        <p:txBody>
          <a:bodyPr anchor="ctr">
            <a:normAutofit/>
          </a:bodyPr>
          <a:lstStyle>
            <a:lvl1pPr algn="ctr">
              <a:defRPr sz="3200">
                <a:solidFill>
                  <a:schemeClr val="accent4"/>
                </a:solidFill>
              </a:defRPr>
            </a:lvl1pPr>
          </a:lstStyle>
          <a:p>
            <a:r>
              <a:rPr lang="en-US" dirty="0"/>
              <a:t>Divider</a:t>
            </a:r>
          </a:p>
        </p:txBody>
      </p:sp>
      <p:sp>
        <p:nvSpPr>
          <p:cNvPr id="6" name="TextBox 5">
            <a:extLst>
              <a:ext uri="{FF2B5EF4-FFF2-40B4-BE49-F238E27FC236}">
                <a16:creationId xmlns:a16="http://schemas.microsoft.com/office/drawing/2014/main" id="{95E35869-C4D6-4DBF-962D-57EFF931299F}"/>
              </a:ext>
            </a:extLst>
          </p:cNvPr>
          <p:cNvSpPr txBox="1"/>
          <p:nvPr userDrawn="1"/>
        </p:nvSpPr>
        <p:spPr>
          <a:xfrm>
            <a:off x="272198" y="6163547"/>
            <a:ext cx="3708400" cy="369332"/>
          </a:xfrm>
          <a:prstGeom prst="rect">
            <a:avLst/>
          </a:prstGeom>
          <a:noFill/>
        </p:spPr>
        <p:txBody>
          <a:bodyPr wrap="square" rtlCol="0">
            <a:spAutoFit/>
          </a:bodyPr>
          <a:lstStyle/>
          <a:p>
            <a:pPr algn="ctr"/>
            <a:r>
              <a:rPr lang="en-US" sz="1800" b="1" dirty="0">
                <a:solidFill>
                  <a:schemeClr val="accent4"/>
                </a:solidFill>
              </a:rPr>
              <a:t>The power of together</a:t>
            </a:r>
          </a:p>
        </p:txBody>
      </p:sp>
      <p:pic>
        <p:nvPicPr>
          <p:cNvPr id="9" name="Picture 2" descr="M:\Clients\Design\F\Four\• FOUR BRAND REFRESH 2018\• Logos\Sector Logos\Health\PNG\Four Health Logo 7540 CMYK.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944000" y="5950800"/>
            <a:ext cx="824400" cy="5391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7328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PhAnim="0" preserve="1" userDrawn="1">
  <p:cSld name="1_Case study layout 1">
    <p:spTree>
      <p:nvGrpSpPr>
        <p:cNvPr id="1" name=""/>
        <p:cNvGrpSpPr/>
        <p:nvPr/>
      </p:nvGrpSpPr>
      <p:grpSpPr>
        <a:xfrm>
          <a:off x="0" y="0"/>
          <a:ext cx="0" cy="0"/>
          <a:chOff x="0" y="0"/>
          <a:chExt cx="0" cy="0"/>
        </a:xfrm>
      </p:grpSpPr>
      <p:sp>
        <p:nvSpPr>
          <p:cNvPr id="24" name="Rectangle 23"/>
          <p:cNvSpPr/>
          <p:nvPr userDrawn="1"/>
        </p:nvSpPr>
        <p:spPr>
          <a:xfrm>
            <a:off x="10620375" y="5895975"/>
            <a:ext cx="1295400" cy="742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icture Placeholder 9">
            <a:extLst>
              <a:ext uri="{FF2B5EF4-FFF2-40B4-BE49-F238E27FC236}">
                <a16:creationId xmlns:a16="http://schemas.microsoft.com/office/drawing/2014/main" id="{288576B4-FD72-4972-B1F6-563A28EB19CB}"/>
              </a:ext>
            </a:extLst>
          </p:cNvPr>
          <p:cNvSpPr>
            <a:spLocks noGrp="1"/>
          </p:cNvSpPr>
          <p:nvPr>
            <p:ph type="pic" sz="quarter" idx="12"/>
          </p:nvPr>
        </p:nvSpPr>
        <p:spPr>
          <a:xfrm>
            <a:off x="8897487" y="3327608"/>
            <a:ext cx="3294513" cy="3530390"/>
          </a:xfrm>
          <a:solidFill>
            <a:schemeClr val="bg2"/>
          </a:solidFill>
        </p:spPr>
        <p:txBody>
          <a:bodyPr/>
          <a:lstStyle/>
          <a:p>
            <a:r>
              <a:rPr lang="en-US" smtClean="0"/>
              <a:t>Click icon to add picture</a:t>
            </a:r>
            <a:endParaRPr lang="en-US" dirty="0"/>
          </a:p>
        </p:txBody>
      </p:sp>
      <p:sp>
        <p:nvSpPr>
          <p:cNvPr id="2" name="Title 1">
            <a:extLst>
              <a:ext uri="{FF2B5EF4-FFF2-40B4-BE49-F238E27FC236}">
                <a16:creationId xmlns:a16="http://schemas.microsoft.com/office/drawing/2014/main" id="{E9A0937D-A6C2-4233-A7D7-8FEFF1084C45}"/>
              </a:ext>
            </a:extLst>
          </p:cNvPr>
          <p:cNvSpPr>
            <a:spLocks noGrp="1"/>
          </p:cNvSpPr>
          <p:nvPr>
            <p:ph type="title" hasCustomPrompt="1"/>
          </p:nvPr>
        </p:nvSpPr>
        <p:spPr>
          <a:xfrm>
            <a:off x="838201" y="855744"/>
            <a:ext cx="4438650" cy="632481"/>
          </a:xfrm>
        </p:spPr>
        <p:txBody>
          <a:bodyPr/>
          <a:lstStyle>
            <a:lvl1pPr>
              <a:defRPr/>
            </a:lvl1pPr>
          </a:lstStyle>
          <a:p>
            <a:r>
              <a:rPr lang="en-US" dirty="0"/>
              <a:t>Title here</a:t>
            </a:r>
          </a:p>
        </p:txBody>
      </p:sp>
      <p:sp>
        <p:nvSpPr>
          <p:cNvPr id="10" name="Picture Placeholder 9">
            <a:extLst>
              <a:ext uri="{FF2B5EF4-FFF2-40B4-BE49-F238E27FC236}">
                <a16:creationId xmlns:a16="http://schemas.microsoft.com/office/drawing/2014/main" id="{190AE4BC-4423-4BE8-90D8-B47944F1C706}"/>
              </a:ext>
            </a:extLst>
          </p:cNvPr>
          <p:cNvSpPr>
            <a:spLocks noGrp="1"/>
          </p:cNvSpPr>
          <p:nvPr>
            <p:ph type="pic" sz="quarter" idx="10"/>
          </p:nvPr>
        </p:nvSpPr>
        <p:spPr>
          <a:xfrm>
            <a:off x="5540530" y="-12572"/>
            <a:ext cx="3366748" cy="3340182"/>
          </a:xfrm>
          <a:solidFill>
            <a:schemeClr val="bg2"/>
          </a:solidFill>
        </p:spPr>
        <p:txBody>
          <a:bodyPr/>
          <a:lstStyle/>
          <a:p>
            <a:r>
              <a:rPr lang="en-US" smtClean="0"/>
              <a:t>Click icon to add picture</a:t>
            </a:r>
            <a:endParaRPr lang="en-US" dirty="0"/>
          </a:p>
        </p:txBody>
      </p:sp>
      <p:sp>
        <p:nvSpPr>
          <p:cNvPr id="5" name="Rectangle 4">
            <a:extLst>
              <a:ext uri="{FF2B5EF4-FFF2-40B4-BE49-F238E27FC236}">
                <a16:creationId xmlns:a16="http://schemas.microsoft.com/office/drawing/2014/main" id="{5B335548-4BD3-4468-9F28-022152E30E91}"/>
              </a:ext>
            </a:extLst>
          </p:cNvPr>
          <p:cNvSpPr/>
          <p:nvPr userDrawn="1"/>
        </p:nvSpPr>
        <p:spPr>
          <a:xfrm>
            <a:off x="8902557" y="-1"/>
            <a:ext cx="3294513" cy="332760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57575B6-44BC-46FD-96F1-9823F6F5032D}"/>
              </a:ext>
            </a:extLst>
          </p:cNvPr>
          <p:cNvSpPr/>
          <p:nvPr userDrawn="1"/>
        </p:nvSpPr>
        <p:spPr>
          <a:xfrm>
            <a:off x="5540529" y="3327608"/>
            <a:ext cx="3366748" cy="35303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68C3FB24-7398-472A-8581-43E851004D7C}"/>
              </a:ext>
            </a:extLst>
          </p:cNvPr>
          <p:cNvSpPr>
            <a:spLocks noGrp="1"/>
          </p:cNvSpPr>
          <p:nvPr>
            <p:ph type="body" sz="quarter" idx="13" hasCustomPrompt="1"/>
          </p:nvPr>
        </p:nvSpPr>
        <p:spPr>
          <a:xfrm>
            <a:off x="9207357" y="929662"/>
            <a:ext cx="2754598" cy="323440"/>
          </a:xfrm>
        </p:spPr>
        <p:txBody>
          <a:bodyPr anchor="ctr">
            <a:normAutofit/>
          </a:bodyPr>
          <a:lstStyle>
            <a:lvl1pPr algn="ctr">
              <a:defRPr sz="2200">
                <a:solidFill>
                  <a:schemeClr val="accent4"/>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Reaching almost</a:t>
            </a:r>
          </a:p>
        </p:txBody>
      </p:sp>
      <p:sp>
        <p:nvSpPr>
          <p:cNvPr id="16" name="Text Placeholder 6">
            <a:extLst>
              <a:ext uri="{FF2B5EF4-FFF2-40B4-BE49-F238E27FC236}">
                <a16:creationId xmlns:a16="http://schemas.microsoft.com/office/drawing/2014/main" id="{AE9AD9DE-9E8E-4792-8D81-C2B04A437AA3}"/>
              </a:ext>
            </a:extLst>
          </p:cNvPr>
          <p:cNvSpPr>
            <a:spLocks noGrp="1"/>
          </p:cNvSpPr>
          <p:nvPr>
            <p:ph type="body" sz="quarter" idx="14" hasCustomPrompt="1"/>
          </p:nvPr>
        </p:nvSpPr>
        <p:spPr>
          <a:xfrm>
            <a:off x="9207357" y="1941776"/>
            <a:ext cx="2754598" cy="323440"/>
          </a:xfrm>
        </p:spPr>
        <p:txBody>
          <a:bodyPr anchor="ctr">
            <a:normAutofit/>
          </a:bodyPr>
          <a:lstStyle>
            <a:lvl1pPr algn="ctr">
              <a:defRPr sz="2200">
                <a:solidFill>
                  <a:schemeClr val="accent4"/>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relevant users</a:t>
            </a:r>
          </a:p>
        </p:txBody>
      </p:sp>
      <p:sp>
        <p:nvSpPr>
          <p:cNvPr id="17" name="Text Placeholder 6">
            <a:extLst>
              <a:ext uri="{FF2B5EF4-FFF2-40B4-BE49-F238E27FC236}">
                <a16:creationId xmlns:a16="http://schemas.microsoft.com/office/drawing/2014/main" id="{A9BFE653-3EE7-404D-9A1E-170BB310A5F3}"/>
              </a:ext>
            </a:extLst>
          </p:cNvPr>
          <p:cNvSpPr>
            <a:spLocks noGrp="1"/>
          </p:cNvSpPr>
          <p:nvPr>
            <p:ph type="body" sz="quarter" idx="15" hasCustomPrompt="1"/>
          </p:nvPr>
        </p:nvSpPr>
        <p:spPr>
          <a:xfrm>
            <a:off x="9207357" y="1298822"/>
            <a:ext cx="2754598" cy="688674"/>
          </a:xfrm>
        </p:spPr>
        <p:txBody>
          <a:bodyPr anchor="ctr">
            <a:noAutofit/>
          </a:bodyPr>
          <a:lstStyle>
            <a:lvl1pPr algn="ctr">
              <a:defRPr sz="6600" b="1" spc="-300">
                <a:solidFill>
                  <a:schemeClr val="accent3">
                    <a:lumMod val="40000"/>
                    <a:lumOff val="60000"/>
                  </a:schemeClr>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1.5m</a:t>
            </a:r>
          </a:p>
        </p:txBody>
      </p:sp>
      <p:sp>
        <p:nvSpPr>
          <p:cNvPr id="18" name="Text Placeholder 6">
            <a:extLst>
              <a:ext uri="{FF2B5EF4-FFF2-40B4-BE49-F238E27FC236}">
                <a16:creationId xmlns:a16="http://schemas.microsoft.com/office/drawing/2014/main" id="{8B9A3365-1B3C-43ED-B2F5-093275FB920B}"/>
              </a:ext>
            </a:extLst>
          </p:cNvPr>
          <p:cNvSpPr>
            <a:spLocks noGrp="1"/>
          </p:cNvSpPr>
          <p:nvPr>
            <p:ph type="body" sz="quarter" idx="16" hasCustomPrompt="1"/>
          </p:nvPr>
        </p:nvSpPr>
        <p:spPr>
          <a:xfrm>
            <a:off x="5857744" y="4304842"/>
            <a:ext cx="2754598" cy="323440"/>
          </a:xfrm>
        </p:spPr>
        <p:txBody>
          <a:bodyPr anchor="ctr">
            <a:normAutofit/>
          </a:bodyPr>
          <a:lstStyle>
            <a:lvl1pPr algn="ctr">
              <a:defRPr sz="22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Driving over</a:t>
            </a:r>
          </a:p>
        </p:txBody>
      </p:sp>
      <p:sp>
        <p:nvSpPr>
          <p:cNvPr id="19" name="Text Placeholder 6">
            <a:extLst>
              <a:ext uri="{FF2B5EF4-FFF2-40B4-BE49-F238E27FC236}">
                <a16:creationId xmlns:a16="http://schemas.microsoft.com/office/drawing/2014/main" id="{1218394B-7870-49F8-871F-ACED215A5E4A}"/>
              </a:ext>
            </a:extLst>
          </p:cNvPr>
          <p:cNvSpPr>
            <a:spLocks noGrp="1"/>
          </p:cNvSpPr>
          <p:nvPr>
            <p:ph type="body" sz="quarter" idx="17" hasCustomPrompt="1"/>
          </p:nvPr>
        </p:nvSpPr>
        <p:spPr>
          <a:xfrm>
            <a:off x="5857744" y="5478676"/>
            <a:ext cx="2754598" cy="323440"/>
          </a:xfrm>
        </p:spPr>
        <p:txBody>
          <a:bodyPr anchor="ctr">
            <a:normAutofit/>
          </a:bodyPr>
          <a:lstStyle>
            <a:lvl1pPr algn="ctr">
              <a:defRPr sz="22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engagements</a:t>
            </a:r>
          </a:p>
        </p:txBody>
      </p:sp>
      <p:sp>
        <p:nvSpPr>
          <p:cNvPr id="20" name="Text Placeholder 6">
            <a:extLst>
              <a:ext uri="{FF2B5EF4-FFF2-40B4-BE49-F238E27FC236}">
                <a16:creationId xmlns:a16="http://schemas.microsoft.com/office/drawing/2014/main" id="{AC5EA57A-9676-44A4-81A1-32A4CFA3ED2A}"/>
              </a:ext>
            </a:extLst>
          </p:cNvPr>
          <p:cNvSpPr>
            <a:spLocks noGrp="1"/>
          </p:cNvSpPr>
          <p:nvPr>
            <p:ph type="body" sz="quarter" idx="18" hasCustomPrompt="1"/>
          </p:nvPr>
        </p:nvSpPr>
        <p:spPr>
          <a:xfrm>
            <a:off x="5857744" y="4732852"/>
            <a:ext cx="2754598" cy="688674"/>
          </a:xfrm>
        </p:spPr>
        <p:txBody>
          <a:bodyPr anchor="ctr">
            <a:noAutofit/>
          </a:bodyPr>
          <a:lstStyle>
            <a:lvl1pPr algn="ctr">
              <a:defRPr sz="6600" b="1" spc="-300">
                <a:solidFill>
                  <a:schemeClr val="accent6"/>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5,000</a:t>
            </a:r>
          </a:p>
        </p:txBody>
      </p:sp>
      <p:sp>
        <p:nvSpPr>
          <p:cNvPr id="21" name="Isosceles Triangle 20">
            <a:extLst>
              <a:ext uri="{FF2B5EF4-FFF2-40B4-BE49-F238E27FC236}">
                <a16:creationId xmlns:a16="http://schemas.microsoft.com/office/drawing/2014/main" id="{ED6479DD-529E-4CEF-A4CF-3FC819200EAB}"/>
              </a:ext>
            </a:extLst>
          </p:cNvPr>
          <p:cNvSpPr/>
          <p:nvPr userDrawn="1"/>
        </p:nvSpPr>
        <p:spPr>
          <a:xfrm>
            <a:off x="10287476" y="2288076"/>
            <a:ext cx="594360" cy="293404"/>
          </a:xfrm>
          <a:prstGeom prst="triangle">
            <a:avLst/>
          </a:prstGeom>
          <a:solidFill>
            <a:schemeClr val="accent3">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lumMod val="40000"/>
                  <a:lumOff val="60000"/>
                </a:schemeClr>
              </a:solidFill>
            </a:endParaRPr>
          </a:p>
        </p:txBody>
      </p:sp>
      <p:sp>
        <p:nvSpPr>
          <p:cNvPr id="22" name="Isosceles Triangle 21">
            <a:extLst>
              <a:ext uri="{FF2B5EF4-FFF2-40B4-BE49-F238E27FC236}">
                <a16:creationId xmlns:a16="http://schemas.microsoft.com/office/drawing/2014/main" id="{3C85250F-7C9F-4303-8E96-C8399C6D951D}"/>
              </a:ext>
            </a:extLst>
          </p:cNvPr>
          <p:cNvSpPr/>
          <p:nvPr userDrawn="1"/>
        </p:nvSpPr>
        <p:spPr>
          <a:xfrm>
            <a:off x="6937863" y="5885990"/>
            <a:ext cx="594360" cy="293404"/>
          </a:xfrm>
          <a:prstGeom prst="triangl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 Placeholder 3"/>
          <p:cNvSpPr>
            <a:spLocks noGrp="1"/>
          </p:cNvSpPr>
          <p:nvPr>
            <p:ph type="body" sz="quarter" idx="19" hasCustomPrompt="1"/>
          </p:nvPr>
        </p:nvSpPr>
        <p:spPr>
          <a:xfrm>
            <a:off x="837509" y="1641600"/>
            <a:ext cx="4439342" cy="4255716"/>
          </a:xfrm>
        </p:spPr>
        <p:txBody>
          <a:bodyPr>
            <a:normAutofit/>
          </a:bodyPr>
          <a:lstStyle>
            <a:lvl1pPr>
              <a:defRPr sz="1800"/>
            </a:lvl1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23773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PhAnim="0" preserve="1" userDrawn="1">
  <p:cSld name="Case study layout 2">
    <p:spTree>
      <p:nvGrpSpPr>
        <p:cNvPr id="1" name=""/>
        <p:cNvGrpSpPr/>
        <p:nvPr/>
      </p:nvGrpSpPr>
      <p:grpSpPr>
        <a:xfrm>
          <a:off x="0" y="0"/>
          <a:ext cx="0" cy="0"/>
          <a:chOff x="0" y="0"/>
          <a:chExt cx="0" cy="0"/>
        </a:xfrm>
      </p:grpSpPr>
      <p:sp>
        <p:nvSpPr>
          <p:cNvPr id="7" name="Rectangle 6"/>
          <p:cNvSpPr/>
          <p:nvPr userDrawn="1"/>
        </p:nvSpPr>
        <p:spPr>
          <a:xfrm>
            <a:off x="10620375" y="5895975"/>
            <a:ext cx="1295400" cy="742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Picture Placeholder 9">
            <a:extLst>
              <a:ext uri="{FF2B5EF4-FFF2-40B4-BE49-F238E27FC236}">
                <a16:creationId xmlns:a16="http://schemas.microsoft.com/office/drawing/2014/main" id="{D48C7186-B322-4479-8B7C-B8B102C9A0F8}"/>
              </a:ext>
            </a:extLst>
          </p:cNvPr>
          <p:cNvSpPr>
            <a:spLocks noGrp="1"/>
          </p:cNvSpPr>
          <p:nvPr>
            <p:ph type="pic" sz="quarter" idx="10"/>
          </p:nvPr>
        </p:nvSpPr>
        <p:spPr>
          <a:xfrm>
            <a:off x="7086600" y="0"/>
            <a:ext cx="5105400" cy="6858000"/>
          </a:xfrm>
          <a:solidFill>
            <a:schemeClr val="bg2"/>
          </a:solidFill>
        </p:spPr>
        <p:txBody>
          <a:bodyPr/>
          <a:lstStyle/>
          <a:p>
            <a:r>
              <a:rPr lang="en-US" smtClean="0"/>
              <a:t>Click icon to add picture</a:t>
            </a:r>
            <a:endParaRPr lang="en-US" dirty="0"/>
          </a:p>
        </p:txBody>
      </p:sp>
      <p:sp>
        <p:nvSpPr>
          <p:cNvPr id="13" name="Title 1">
            <a:extLst>
              <a:ext uri="{FF2B5EF4-FFF2-40B4-BE49-F238E27FC236}">
                <a16:creationId xmlns:a16="http://schemas.microsoft.com/office/drawing/2014/main" id="{6FD82CBE-4011-4E13-A53E-61F51317AD09}"/>
              </a:ext>
            </a:extLst>
          </p:cNvPr>
          <p:cNvSpPr>
            <a:spLocks noGrp="1"/>
          </p:cNvSpPr>
          <p:nvPr>
            <p:ph type="title" hasCustomPrompt="1"/>
          </p:nvPr>
        </p:nvSpPr>
        <p:spPr>
          <a:xfrm>
            <a:off x="838201" y="855744"/>
            <a:ext cx="5630400" cy="632481"/>
          </a:xfrm>
        </p:spPr>
        <p:txBody>
          <a:bodyPr/>
          <a:lstStyle>
            <a:lvl1pPr>
              <a:defRPr/>
            </a:lvl1pPr>
          </a:lstStyle>
          <a:p>
            <a:r>
              <a:rPr lang="en-US" dirty="0"/>
              <a:t>Title here</a:t>
            </a:r>
          </a:p>
        </p:txBody>
      </p:sp>
      <p:sp>
        <p:nvSpPr>
          <p:cNvPr id="6" name="Text Placeholder 2"/>
          <p:cNvSpPr>
            <a:spLocks noGrp="1"/>
          </p:cNvSpPr>
          <p:nvPr>
            <p:ph type="body" sz="quarter" idx="12" hasCustomPrompt="1"/>
          </p:nvPr>
        </p:nvSpPr>
        <p:spPr>
          <a:xfrm>
            <a:off x="838200" y="1643063"/>
            <a:ext cx="5630863" cy="4254500"/>
          </a:xfrm>
        </p:spPr>
        <p:txBody>
          <a:bodyPr>
            <a:normAutofit/>
          </a:bodyPr>
          <a:lstStyle>
            <a:lvl1pPr>
              <a:defRPr sz="1800"/>
            </a:lvl1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79230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PhAnim="0" preserve="1" userDrawn="1">
  <p:cSld name="Case study layout 3">
    <p:spTree>
      <p:nvGrpSpPr>
        <p:cNvPr id="1" name=""/>
        <p:cNvGrpSpPr/>
        <p:nvPr/>
      </p:nvGrpSpPr>
      <p:grpSpPr>
        <a:xfrm>
          <a:off x="0" y="0"/>
          <a:ext cx="0" cy="0"/>
          <a:chOff x="0" y="0"/>
          <a:chExt cx="0" cy="0"/>
        </a:xfrm>
      </p:grpSpPr>
      <p:sp>
        <p:nvSpPr>
          <p:cNvPr id="9" name="Rectangle 8"/>
          <p:cNvSpPr/>
          <p:nvPr userDrawn="1"/>
        </p:nvSpPr>
        <p:spPr>
          <a:xfrm>
            <a:off x="10620375" y="5895975"/>
            <a:ext cx="1295400" cy="742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Picture Placeholder 9">
            <a:extLst>
              <a:ext uri="{FF2B5EF4-FFF2-40B4-BE49-F238E27FC236}">
                <a16:creationId xmlns:a16="http://schemas.microsoft.com/office/drawing/2014/main" id="{D48C7186-B322-4479-8B7C-B8B102C9A0F8}"/>
              </a:ext>
            </a:extLst>
          </p:cNvPr>
          <p:cNvSpPr>
            <a:spLocks noGrp="1"/>
          </p:cNvSpPr>
          <p:nvPr>
            <p:ph type="pic" sz="quarter" idx="10"/>
          </p:nvPr>
        </p:nvSpPr>
        <p:spPr>
          <a:xfrm>
            <a:off x="7086600" y="0"/>
            <a:ext cx="5105400" cy="4171950"/>
          </a:xfrm>
          <a:solidFill>
            <a:schemeClr val="bg2"/>
          </a:solidFill>
        </p:spPr>
        <p:txBody>
          <a:bodyPr/>
          <a:lstStyle/>
          <a:p>
            <a:r>
              <a:rPr lang="en-US" smtClean="0"/>
              <a:t>Click icon to add picture</a:t>
            </a:r>
            <a:endParaRPr lang="en-US" dirty="0"/>
          </a:p>
        </p:txBody>
      </p:sp>
      <p:sp>
        <p:nvSpPr>
          <p:cNvPr id="2" name="Title 1">
            <a:extLst>
              <a:ext uri="{FF2B5EF4-FFF2-40B4-BE49-F238E27FC236}">
                <a16:creationId xmlns:a16="http://schemas.microsoft.com/office/drawing/2014/main" id="{E9A0937D-A6C2-4233-A7D7-8FEFF1084C45}"/>
              </a:ext>
            </a:extLst>
          </p:cNvPr>
          <p:cNvSpPr>
            <a:spLocks noGrp="1"/>
          </p:cNvSpPr>
          <p:nvPr>
            <p:ph type="title" hasCustomPrompt="1"/>
          </p:nvPr>
        </p:nvSpPr>
        <p:spPr>
          <a:xfrm>
            <a:off x="838201" y="855744"/>
            <a:ext cx="5630400" cy="632481"/>
          </a:xfrm>
        </p:spPr>
        <p:txBody>
          <a:bodyPr/>
          <a:lstStyle>
            <a:lvl1pPr>
              <a:defRPr/>
            </a:lvl1pPr>
          </a:lstStyle>
          <a:p>
            <a:r>
              <a:rPr lang="en-US" dirty="0"/>
              <a:t>Title here</a:t>
            </a:r>
          </a:p>
        </p:txBody>
      </p:sp>
      <p:sp>
        <p:nvSpPr>
          <p:cNvPr id="8" name="Picture Placeholder 9">
            <a:extLst>
              <a:ext uri="{FF2B5EF4-FFF2-40B4-BE49-F238E27FC236}">
                <a16:creationId xmlns:a16="http://schemas.microsoft.com/office/drawing/2014/main" id="{E8F74E36-2F1A-4302-92BA-680A888F34F1}"/>
              </a:ext>
            </a:extLst>
          </p:cNvPr>
          <p:cNvSpPr>
            <a:spLocks noGrp="1"/>
          </p:cNvSpPr>
          <p:nvPr>
            <p:ph type="pic" sz="quarter" idx="12"/>
          </p:nvPr>
        </p:nvSpPr>
        <p:spPr>
          <a:xfrm>
            <a:off x="7086600" y="4171950"/>
            <a:ext cx="5105400" cy="2686050"/>
          </a:xfrm>
          <a:solidFill>
            <a:schemeClr val="bg2"/>
          </a:solidFill>
        </p:spPr>
        <p:txBody>
          <a:bodyPr/>
          <a:lstStyle/>
          <a:p>
            <a:r>
              <a:rPr lang="en-US" smtClean="0"/>
              <a:t>Click icon to add picture</a:t>
            </a:r>
            <a:endParaRPr lang="en-US" dirty="0"/>
          </a:p>
        </p:txBody>
      </p:sp>
      <p:sp>
        <p:nvSpPr>
          <p:cNvPr id="7" name="Text Placeholder 2"/>
          <p:cNvSpPr>
            <a:spLocks noGrp="1"/>
          </p:cNvSpPr>
          <p:nvPr>
            <p:ph type="body" sz="quarter" idx="13" hasCustomPrompt="1"/>
          </p:nvPr>
        </p:nvSpPr>
        <p:spPr>
          <a:xfrm>
            <a:off x="838200" y="1643063"/>
            <a:ext cx="5630863" cy="4254500"/>
          </a:xfrm>
        </p:spPr>
        <p:txBody>
          <a:bodyPr>
            <a:normAutofit/>
          </a:bodyPr>
          <a:lstStyle>
            <a:lvl1pPr>
              <a:defRPr sz="1800"/>
            </a:lvl1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69780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PhAnim="0" preserve="1" userDrawn="1">
  <p:cSld name="Case study layout 4">
    <p:spTree>
      <p:nvGrpSpPr>
        <p:cNvPr id="1" name=""/>
        <p:cNvGrpSpPr/>
        <p:nvPr/>
      </p:nvGrpSpPr>
      <p:grpSpPr>
        <a:xfrm>
          <a:off x="0" y="0"/>
          <a:ext cx="0" cy="0"/>
          <a:chOff x="0" y="0"/>
          <a:chExt cx="0" cy="0"/>
        </a:xfrm>
      </p:grpSpPr>
      <p:sp>
        <p:nvSpPr>
          <p:cNvPr id="13" name="Rectangle 12"/>
          <p:cNvSpPr/>
          <p:nvPr userDrawn="1"/>
        </p:nvSpPr>
        <p:spPr>
          <a:xfrm>
            <a:off x="10620375" y="5895975"/>
            <a:ext cx="1295400" cy="742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Picture Placeholder 9">
            <a:extLst>
              <a:ext uri="{FF2B5EF4-FFF2-40B4-BE49-F238E27FC236}">
                <a16:creationId xmlns:a16="http://schemas.microsoft.com/office/drawing/2014/main" id="{D48C7186-B322-4479-8B7C-B8B102C9A0F8}"/>
              </a:ext>
            </a:extLst>
          </p:cNvPr>
          <p:cNvSpPr>
            <a:spLocks noGrp="1"/>
          </p:cNvSpPr>
          <p:nvPr>
            <p:ph type="pic" sz="quarter" idx="10"/>
          </p:nvPr>
        </p:nvSpPr>
        <p:spPr>
          <a:xfrm>
            <a:off x="7086600" y="0"/>
            <a:ext cx="5105400" cy="2286000"/>
          </a:xfrm>
          <a:solidFill>
            <a:schemeClr val="bg2"/>
          </a:solidFill>
        </p:spPr>
        <p:txBody>
          <a:bodyPr/>
          <a:lstStyle/>
          <a:p>
            <a:r>
              <a:rPr lang="en-US" smtClean="0"/>
              <a:t>Click icon to add picture</a:t>
            </a:r>
            <a:endParaRPr lang="en-US" dirty="0"/>
          </a:p>
        </p:txBody>
      </p:sp>
      <p:sp>
        <p:nvSpPr>
          <p:cNvPr id="2" name="Title 1">
            <a:extLst>
              <a:ext uri="{FF2B5EF4-FFF2-40B4-BE49-F238E27FC236}">
                <a16:creationId xmlns:a16="http://schemas.microsoft.com/office/drawing/2014/main" id="{E9A0937D-A6C2-4233-A7D7-8FEFF1084C45}"/>
              </a:ext>
            </a:extLst>
          </p:cNvPr>
          <p:cNvSpPr>
            <a:spLocks noGrp="1"/>
          </p:cNvSpPr>
          <p:nvPr>
            <p:ph type="title" hasCustomPrompt="1"/>
          </p:nvPr>
        </p:nvSpPr>
        <p:spPr>
          <a:xfrm>
            <a:off x="838201" y="855744"/>
            <a:ext cx="5630400" cy="632481"/>
          </a:xfrm>
        </p:spPr>
        <p:txBody>
          <a:bodyPr/>
          <a:lstStyle>
            <a:lvl1pPr>
              <a:defRPr/>
            </a:lvl1pPr>
          </a:lstStyle>
          <a:p>
            <a:r>
              <a:rPr lang="en-US" dirty="0"/>
              <a:t>Title here</a:t>
            </a:r>
          </a:p>
        </p:txBody>
      </p:sp>
      <p:sp>
        <p:nvSpPr>
          <p:cNvPr id="9" name="Picture Placeholder 9">
            <a:extLst>
              <a:ext uri="{FF2B5EF4-FFF2-40B4-BE49-F238E27FC236}">
                <a16:creationId xmlns:a16="http://schemas.microsoft.com/office/drawing/2014/main" id="{051B726B-E33C-4E77-A34B-1BB4331E6821}"/>
              </a:ext>
            </a:extLst>
          </p:cNvPr>
          <p:cNvSpPr>
            <a:spLocks noGrp="1"/>
          </p:cNvSpPr>
          <p:nvPr>
            <p:ph type="pic" sz="quarter" idx="12"/>
          </p:nvPr>
        </p:nvSpPr>
        <p:spPr>
          <a:xfrm>
            <a:off x="7086600" y="2281877"/>
            <a:ext cx="5105400" cy="2286000"/>
          </a:xfrm>
          <a:solidFill>
            <a:schemeClr val="bg2"/>
          </a:solidFill>
        </p:spPr>
        <p:txBody>
          <a:bodyPr/>
          <a:lstStyle/>
          <a:p>
            <a:r>
              <a:rPr lang="en-US" smtClean="0"/>
              <a:t>Click icon to add picture</a:t>
            </a:r>
            <a:endParaRPr lang="en-US" dirty="0"/>
          </a:p>
        </p:txBody>
      </p:sp>
      <p:sp>
        <p:nvSpPr>
          <p:cNvPr id="10" name="Picture Placeholder 9">
            <a:extLst>
              <a:ext uri="{FF2B5EF4-FFF2-40B4-BE49-F238E27FC236}">
                <a16:creationId xmlns:a16="http://schemas.microsoft.com/office/drawing/2014/main" id="{8184D084-0FD5-4780-98D7-8FD4F72F89DF}"/>
              </a:ext>
            </a:extLst>
          </p:cNvPr>
          <p:cNvSpPr>
            <a:spLocks noGrp="1"/>
          </p:cNvSpPr>
          <p:nvPr>
            <p:ph type="pic" sz="quarter" idx="13"/>
          </p:nvPr>
        </p:nvSpPr>
        <p:spPr>
          <a:xfrm>
            <a:off x="7086600" y="4567877"/>
            <a:ext cx="5105400" cy="2286000"/>
          </a:xfrm>
          <a:solidFill>
            <a:schemeClr val="bg2"/>
          </a:solidFill>
        </p:spPr>
        <p:txBody>
          <a:bodyPr/>
          <a:lstStyle/>
          <a:p>
            <a:r>
              <a:rPr lang="en-US" smtClean="0"/>
              <a:t>Click icon to add picture</a:t>
            </a:r>
            <a:endParaRPr lang="en-US" dirty="0"/>
          </a:p>
        </p:txBody>
      </p:sp>
      <p:sp>
        <p:nvSpPr>
          <p:cNvPr id="8" name="Text Placeholder 2"/>
          <p:cNvSpPr>
            <a:spLocks noGrp="1"/>
          </p:cNvSpPr>
          <p:nvPr>
            <p:ph type="body" sz="quarter" idx="14" hasCustomPrompt="1"/>
          </p:nvPr>
        </p:nvSpPr>
        <p:spPr>
          <a:xfrm>
            <a:off x="838200" y="1643063"/>
            <a:ext cx="5630863" cy="4254500"/>
          </a:xfrm>
        </p:spPr>
        <p:txBody>
          <a:bodyPr>
            <a:normAutofit/>
          </a:bodyPr>
          <a:lstStyle>
            <a:lvl1pPr>
              <a:defRPr sz="1800"/>
            </a:lvl1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78660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PhAnim="0" preserve="1" userDrawn="1">
  <p:cSld name="Case study layout 5">
    <p:spTree>
      <p:nvGrpSpPr>
        <p:cNvPr id="1" name=""/>
        <p:cNvGrpSpPr/>
        <p:nvPr/>
      </p:nvGrpSpPr>
      <p:grpSpPr>
        <a:xfrm>
          <a:off x="0" y="0"/>
          <a:ext cx="0" cy="0"/>
          <a:chOff x="0" y="0"/>
          <a:chExt cx="0" cy="0"/>
        </a:xfrm>
      </p:grpSpPr>
      <p:sp>
        <p:nvSpPr>
          <p:cNvPr id="5" name="Picture Placeholder 9">
            <a:extLst>
              <a:ext uri="{FF2B5EF4-FFF2-40B4-BE49-F238E27FC236}">
                <a16:creationId xmlns:a16="http://schemas.microsoft.com/office/drawing/2014/main" id="{D48C7186-B322-4479-8B7C-B8B102C9A0F8}"/>
              </a:ext>
            </a:extLst>
          </p:cNvPr>
          <p:cNvSpPr>
            <a:spLocks noGrp="1"/>
          </p:cNvSpPr>
          <p:nvPr>
            <p:ph type="pic" sz="quarter" idx="10"/>
          </p:nvPr>
        </p:nvSpPr>
        <p:spPr>
          <a:xfrm>
            <a:off x="933450" y="3268980"/>
            <a:ext cx="3432810" cy="2628336"/>
          </a:xfrm>
          <a:solidFill>
            <a:schemeClr val="bg2"/>
          </a:solidFill>
        </p:spPr>
        <p:txBody>
          <a:bodyPr/>
          <a:lstStyle/>
          <a:p>
            <a:r>
              <a:rPr lang="en-US" smtClean="0"/>
              <a:t>Click icon to add picture</a:t>
            </a:r>
            <a:endParaRPr lang="en-US" dirty="0"/>
          </a:p>
        </p:txBody>
      </p:sp>
      <p:sp>
        <p:nvSpPr>
          <p:cNvPr id="2" name="Title 1">
            <a:extLst>
              <a:ext uri="{FF2B5EF4-FFF2-40B4-BE49-F238E27FC236}">
                <a16:creationId xmlns:a16="http://schemas.microsoft.com/office/drawing/2014/main" id="{E9A0937D-A6C2-4233-A7D7-8FEFF1084C45}"/>
              </a:ext>
            </a:extLst>
          </p:cNvPr>
          <p:cNvSpPr>
            <a:spLocks noGrp="1"/>
          </p:cNvSpPr>
          <p:nvPr>
            <p:ph type="title" hasCustomPrompt="1"/>
          </p:nvPr>
        </p:nvSpPr>
        <p:spPr>
          <a:xfrm>
            <a:off x="838201" y="855744"/>
            <a:ext cx="5962650" cy="632481"/>
          </a:xfrm>
        </p:spPr>
        <p:txBody>
          <a:bodyPr/>
          <a:lstStyle>
            <a:lvl1pPr>
              <a:defRPr/>
            </a:lvl1pPr>
          </a:lstStyle>
          <a:p>
            <a:r>
              <a:rPr lang="en-US" dirty="0"/>
              <a:t>Title here</a:t>
            </a:r>
          </a:p>
        </p:txBody>
      </p:sp>
      <p:sp>
        <p:nvSpPr>
          <p:cNvPr id="13" name="Picture Placeholder 9">
            <a:extLst>
              <a:ext uri="{FF2B5EF4-FFF2-40B4-BE49-F238E27FC236}">
                <a16:creationId xmlns:a16="http://schemas.microsoft.com/office/drawing/2014/main" id="{E4CF491B-2C02-4C1C-889E-99F56FFF63BF}"/>
              </a:ext>
            </a:extLst>
          </p:cNvPr>
          <p:cNvSpPr>
            <a:spLocks noGrp="1"/>
          </p:cNvSpPr>
          <p:nvPr>
            <p:ph type="pic" sz="quarter" idx="12"/>
          </p:nvPr>
        </p:nvSpPr>
        <p:spPr>
          <a:xfrm>
            <a:off x="4482465" y="3268980"/>
            <a:ext cx="3227070" cy="2628336"/>
          </a:xfrm>
          <a:solidFill>
            <a:schemeClr val="bg2"/>
          </a:solidFill>
        </p:spPr>
        <p:txBody>
          <a:bodyPr/>
          <a:lstStyle/>
          <a:p>
            <a:r>
              <a:rPr lang="en-US" smtClean="0"/>
              <a:t>Click icon to add picture</a:t>
            </a:r>
            <a:endParaRPr lang="en-US" dirty="0"/>
          </a:p>
        </p:txBody>
      </p:sp>
      <p:sp>
        <p:nvSpPr>
          <p:cNvPr id="14" name="Picture Placeholder 9">
            <a:extLst>
              <a:ext uri="{FF2B5EF4-FFF2-40B4-BE49-F238E27FC236}">
                <a16:creationId xmlns:a16="http://schemas.microsoft.com/office/drawing/2014/main" id="{D94EA17D-8334-4E80-A8E9-1D6BD2C2E482}"/>
              </a:ext>
            </a:extLst>
          </p:cNvPr>
          <p:cNvSpPr>
            <a:spLocks noGrp="1"/>
          </p:cNvSpPr>
          <p:nvPr>
            <p:ph type="pic" sz="quarter" idx="13"/>
          </p:nvPr>
        </p:nvSpPr>
        <p:spPr>
          <a:xfrm>
            <a:off x="7825740" y="3268980"/>
            <a:ext cx="3432810" cy="2628336"/>
          </a:xfrm>
          <a:solidFill>
            <a:schemeClr val="bg2"/>
          </a:solidFill>
        </p:spPr>
        <p:txBody>
          <a:bodyPr/>
          <a:lstStyle/>
          <a:p>
            <a:r>
              <a:rPr lang="en-US" smtClean="0"/>
              <a:t>Click icon to add picture</a:t>
            </a:r>
            <a:endParaRPr lang="en-US" dirty="0"/>
          </a:p>
        </p:txBody>
      </p:sp>
      <p:sp>
        <p:nvSpPr>
          <p:cNvPr id="7" name="Text Placeholder 3"/>
          <p:cNvSpPr>
            <a:spLocks noGrp="1"/>
          </p:cNvSpPr>
          <p:nvPr>
            <p:ph type="body" sz="quarter" idx="14" hasCustomPrompt="1"/>
          </p:nvPr>
        </p:nvSpPr>
        <p:spPr>
          <a:xfrm>
            <a:off x="838199" y="1643063"/>
            <a:ext cx="10420350" cy="1340843"/>
          </a:xfrm>
        </p:spPr>
        <p:txBody>
          <a:bodyPr>
            <a:normAutofit/>
          </a:bodyPr>
          <a:lstStyle>
            <a:lvl1pPr>
              <a:spcBef>
                <a:spcPts val="600"/>
              </a:spcBef>
              <a:defRPr sz="1800"/>
            </a:lvl1pPr>
            <a:lvl2pPr>
              <a:defRPr sz="2400"/>
            </a:lvl2pPr>
            <a:lvl3pPr>
              <a:defRPr sz="2400"/>
            </a:lvl3pPr>
            <a:lvl4pPr>
              <a:defRPr sz="2400"/>
            </a:lvl4pPr>
            <a:lvl5pPr>
              <a:defRPr sz="2400"/>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Maecenas </a:t>
            </a:r>
            <a:r>
              <a:rPr lang="en-GB" dirty="0" err="1" smtClean="0"/>
              <a:t>porttitor</a:t>
            </a:r>
            <a:r>
              <a:rPr lang="en-GB" dirty="0" smtClean="0"/>
              <a:t> </a:t>
            </a:r>
            <a:r>
              <a:rPr lang="en-GB" dirty="0" err="1" smtClean="0"/>
              <a:t>congue</a:t>
            </a:r>
            <a:r>
              <a:rPr lang="en-GB" dirty="0" smtClean="0"/>
              <a:t> </a:t>
            </a:r>
            <a:r>
              <a:rPr lang="en-GB" dirty="0" err="1" smtClean="0"/>
              <a:t>massa</a:t>
            </a:r>
            <a:r>
              <a:rPr lang="en-GB" dirty="0" smtClean="0"/>
              <a:t>. </a:t>
            </a:r>
            <a:r>
              <a:rPr lang="en-GB" dirty="0" err="1" smtClean="0"/>
              <a:t>Fusce</a:t>
            </a:r>
            <a:r>
              <a:rPr lang="en-GB" dirty="0" smtClean="0"/>
              <a:t> </a:t>
            </a:r>
            <a:r>
              <a:rPr lang="en-GB" dirty="0" err="1" smtClean="0"/>
              <a:t>posuere</a:t>
            </a:r>
            <a:r>
              <a:rPr lang="en-GB" dirty="0" smtClean="0"/>
              <a:t>, magna </a:t>
            </a:r>
            <a:r>
              <a:rPr lang="en-GB" dirty="0" err="1" smtClean="0"/>
              <a:t>sed</a:t>
            </a:r>
            <a:r>
              <a:rPr lang="en-GB" dirty="0" smtClean="0"/>
              <a:t> </a:t>
            </a:r>
            <a:r>
              <a:rPr lang="en-GB" dirty="0" err="1" smtClean="0"/>
              <a:t>pulvinar</a:t>
            </a:r>
            <a:r>
              <a:rPr lang="en-GB" dirty="0" smtClean="0"/>
              <a:t> </a:t>
            </a:r>
            <a:r>
              <a:rPr lang="en-GB" dirty="0" err="1" smtClean="0"/>
              <a:t>ultricies</a:t>
            </a:r>
            <a:r>
              <a:rPr lang="en-GB" dirty="0" smtClean="0"/>
              <a:t>.</a:t>
            </a:r>
          </a:p>
        </p:txBody>
      </p:sp>
    </p:spTree>
    <p:extLst>
      <p:ext uri="{BB962C8B-B14F-4D97-AF65-F5344CB8AC3E}">
        <p14:creationId xmlns:p14="http://schemas.microsoft.com/office/powerpoint/2010/main" val="3582872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PhAnim="0" preserve="1" userDrawn="1">
  <p:cSld name="Case study layout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937D-A6C2-4233-A7D7-8FEFF1084C45}"/>
              </a:ext>
            </a:extLst>
          </p:cNvPr>
          <p:cNvSpPr>
            <a:spLocks noGrp="1"/>
          </p:cNvSpPr>
          <p:nvPr>
            <p:ph type="title" hasCustomPrompt="1"/>
          </p:nvPr>
        </p:nvSpPr>
        <p:spPr>
          <a:xfrm>
            <a:off x="838201" y="855744"/>
            <a:ext cx="3802380" cy="1172629"/>
          </a:xfrm>
        </p:spPr>
        <p:txBody>
          <a:bodyPr/>
          <a:lstStyle>
            <a:lvl1pPr>
              <a:defRPr/>
            </a:lvl1pPr>
          </a:lstStyle>
          <a:p>
            <a:r>
              <a:rPr lang="en-US" dirty="0"/>
              <a:t>Title here</a:t>
            </a:r>
            <a:br>
              <a:rPr lang="en-US" dirty="0"/>
            </a:br>
            <a:r>
              <a:rPr lang="en-US" dirty="0"/>
              <a:t>2 lines</a:t>
            </a:r>
          </a:p>
        </p:txBody>
      </p:sp>
      <p:pic>
        <p:nvPicPr>
          <p:cNvPr id="12" name="Picture 11">
            <a:extLst>
              <a:ext uri="{FF2B5EF4-FFF2-40B4-BE49-F238E27FC236}">
                <a16:creationId xmlns:a16="http://schemas.microsoft.com/office/drawing/2014/main" id="{408D513B-7D22-48B3-8053-6735AB6D03A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314950" y="855744"/>
            <a:ext cx="6012789" cy="5099286"/>
          </a:xfrm>
          <a:custGeom>
            <a:avLst/>
            <a:gdLst>
              <a:gd name="connsiteX0" fmla="*/ 274320 w 6012789"/>
              <a:gd name="connsiteY0" fmla="*/ 298686 h 5099286"/>
              <a:gd name="connsiteX1" fmla="*/ 274320 w 6012789"/>
              <a:gd name="connsiteY1" fmla="*/ 3681966 h 5099286"/>
              <a:gd name="connsiteX2" fmla="*/ 5680710 w 6012789"/>
              <a:gd name="connsiteY2" fmla="*/ 3681966 h 5099286"/>
              <a:gd name="connsiteX3" fmla="*/ 5680710 w 6012789"/>
              <a:gd name="connsiteY3" fmla="*/ 298686 h 5099286"/>
              <a:gd name="connsiteX4" fmla="*/ 0 w 6012789"/>
              <a:gd name="connsiteY4" fmla="*/ 0 h 5099286"/>
              <a:gd name="connsiteX5" fmla="*/ 6012789 w 6012789"/>
              <a:gd name="connsiteY5" fmla="*/ 0 h 5099286"/>
              <a:gd name="connsiteX6" fmla="*/ 6012789 w 6012789"/>
              <a:gd name="connsiteY6" fmla="*/ 5099286 h 5099286"/>
              <a:gd name="connsiteX7" fmla="*/ 0 w 6012789"/>
              <a:gd name="connsiteY7" fmla="*/ 5099286 h 5099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12789" h="5099286">
                <a:moveTo>
                  <a:pt x="274320" y="298686"/>
                </a:moveTo>
                <a:lnTo>
                  <a:pt x="274320" y="3681966"/>
                </a:lnTo>
                <a:lnTo>
                  <a:pt x="5680710" y="3681966"/>
                </a:lnTo>
                <a:lnTo>
                  <a:pt x="5680710" y="298686"/>
                </a:lnTo>
                <a:close/>
                <a:moveTo>
                  <a:pt x="0" y="0"/>
                </a:moveTo>
                <a:lnTo>
                  <a:pt x="6012789" y="0"/>
                </a:lnTo>
                <a:lnTo>
                  <a:pt x="6012789" y="5099286"/>
                </a:lnTo>
                <a:lnTo>
                  <a:pt x="0" y="5099286"/>
                </a:lnTo>
                <a:close/>
              </a:path>
            </a:pathLst>
          </a:custGeom>
        </p:spPr>
      </p:pic>
      <p:sp>
        <p:nvSpPr>
          <p:cNvPr id="10" name="Picture Placeholder 9">
            <a:extLst>
              <a:ext uri="{FF2B5EF4-FFF2-40B4-BE49-F238E27FC236}">
                <a16:creationId xmlns:a16="http://schemas.microsoft.com/office/drawing/2014/main" id="{190AE4BC-4423-4BE8-90D8-B47944F1C706}"/>
              </a:ext>
            </a:extLst>
          </p:cNvPr>
          <p:cNvSpPr>
            <a:spLocks noGrp="1"/>
          </p:cNvSpPr>
          <p:nvPr userDrawn="1">
            <p:ph type="pic" sz="quarter" idx="10"/>
          </p:nvPr>
        </p:nvSpPr>
        <p:spPr>
          <a:xfrm>
            <a:off x="5589270" y="1154430"/>
            <a:ext cx="5406390" cy="3383280"/>
          </a:xfrm>
          <a:solidFill>
            <a:schemeClr val="bg2"/>
          </a:solidFill>
        </p:spPr>
        <p:txBody>
          <a:bodyPr/>
          <a:lstStyle/>
          <a:p>
            <a:r>
              <a:rPr lang="en-US" smtClean="0"/>
              <a:t>Click icon to add picture</a:t>
            </a:r>
            <a:endParaRPr lang="en-US" dirty="0"/>
          </a:p>
        </p:txBody>
      </p:sp>
      <p:sp>
        <p:nvSpPr>
          <p:cNvPr id="6" name="Text Placeholder 2"/>
          <p:cNvSpPr>
            <a:spLocks noGrp="1"/>
          </p:cNvSpPr>
          <p:nvPr>
            <p:ph type="body" sz="quarter" idx="12" hasCustomPrompt="1"/>
          </p:nvPr>
        </p:nvSpPr>
        <p:spPr>
          <a:xfrm>
            <a:off x="838200" y="2125979"/>
            <a:ext cx="3802381" cy="3383281"/>
          </a:xfrm>
        </p:spPr>
        <p:txBody>
          <a:bodyPr>
            <a:normAutofit/>
          </a:bodyPr>
          <a:lstStyle>
            <a:lvl1pPr>
              <a:defRPr sz="1800"/>
            </a:lvl1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49460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PhAnim="0" preserve="1" userDrawn="1">
  <p:cSld name="Blank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937D-A6C2-4233-A7D7-8FEFF1084C45}"/>
              </a:ext>
            </a:extLst>
          </p:cNvPr>
          <p:cNvSpPr>
            <a:spLocks noGrp="1"/>
          </p:cNvSpPr>
          <p:nvPr>
            <p:ph type="title" hasCustomPrompt="1"/>
          </p:nvPr>
        </p:nvSpPr>
        <p:spPr>
          <a:xfrm>
            <a:off x="838200" y="855744"/>
            <a:ext cx="10515600" cy="535531"/>
          </a:xfrm>
        </p:spPr>
        <p:txBody>
          <a:bodyPr/>
          <a:lstStyle>
            <a:lvl1pPr>
              <a:defRPr>
                <a:latin typeface="Arial" panose="020B0604020202020204" pitchFamily="34" charset="0"/>
                <a:cs typeface="Arial" panose="020B0604020202020204" pitchFamily="34" charset="0"/>
              </a:defRPr>
            </a:lvl1pPr>
          </a:lstStyle>
          <a:p>
            <a:r>
              <a:rPr lang="en-US" dirty="0"/>
              <a:t>Title here</a:t>
            </a:r>
          </a:p>
        </p:txBody>
      </p:sp>
    </p:spTree>
    <p:extLst>
      <p:ext uri="{BB962C8B-B14F-4D97-AF65-F5344CB8AC3E}">
        <p14:creationId xmlns:p14="http://schemas.microsoft.com/office/powerpoint/2010/main" val="3201552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preserve="1" userDrawn="1">
  <p:cSld name="Welcome slide">
    <p:spTree>
      <p:nvGrpSpPr>
        <p:cNvPr id="1" name=""/>
        <p:cNvGrpSpPr/>
        <p:nvPr/>
      </p:nvGrpSpPr>
      <p:grpSpPr>
        <a:xfrm>
          <a:off x="0" y="0"/>
          <a:ext cx="0" cy="0"/>
          <a:chOff x="0" y="0"/>
          <a:chExt cx="0" cy="0"/>
        </a:xfrm>
      </p:grpSpPr>
      <p:sp>
        <p:nvSpPr>
          <p:cNvPr id="6" name="Rectangle 5"/>
          <p:cNvSpPr/>
          <p:nvPr userDrawn="1"/>
        </p:nvSpPr>
        <p:spPr>
          <a:xfrm>
            <a:off x="10620375" y="5895975"/>
            <a:ext cx="1295400" cy="742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E9A0937D-A6C2-4233-A7D7-8FEFF1084C45}"/>
              </a:ext>
            </a:extLst>
          </p:cNvPr>
          <p:cNvSpPr>
            <a:spLocks noGrp="1"/>
          </p:cNvSpPr>
          <p:nvPr>
            <p:ph type="title" hasCustomPrompt="1"/>
          </p:nvPr>
        </p:nvSpPr>
        <p:spPr>
          <a:xfrm>
            <a:off x="838200" y="855744"/>
            <a:ext cx="5045765" cy="632481"/>
          </a:xfrm>
        </p:spPr>
        <p:txBody>
          <a:bodyPr/>
          <a:lstStyle>
            <a:lvl1pPr>
              <a:defRPr/>
            </a:lvl1pPr>
          </a:lstStyle>
          <a:p>
            <a:r>
              <a:rPr lang="en-US" dirty="0"/>
              <a:t>Welcome</a:t>
            </a:r>
          </a:p>
        </p:txBody>
      </p:sp>
      <p:sp>
        <p:nvSpPr>
          <p:cNvPr id="10" name="Picture Placeholder 9">
            <a:extLst>
              <a:ext uri="{FF2B5EF4-FFF2-40B4-BE49-F238E27FC236}">
                <a16:creationId xmlns:a16="http://schemas.microsoft.com/office/drawing/2014/main" id="{190AE4BC-4423-4BE8-90D8-B47944F1C706}"/>
              </a:ext>
            </a:extLst>
          </p:cNvPr>
          <p:cNvSpPr>
            <a:spLocks noGrp="1"/>
          </p:cNvSpPr>
          <p:nvPr>
            <p:ph type="pic" sz="quarter" idx="10"/>
          </p:nvPr>
        </p:nvSpPr>
        <p:spPr>
          <a:xfrm>
            <a:off x="6096000" y="0"/>
            <a:ext cx="6096000" cy="6858000"/>
          </a:xfrm>
          <a:solidFill>
            <a:schemeClr val="bg2"/>
          </a:solidFill>
        </p:spPr>
        <p:txBody>
          <a:bodyPr/>
          <a:lstStyle/>
          <a:p>
            <a:r>
              <a:rPr lang="en-US" smtClean="0"/>
              <a:t>Click icon to add picture</a:t>
            </a:r>
            <a:endParaRPr lang="en-US" dirty="0"/>
          </a:p>
        </p:txBody>
      </p:sp>
      <p:sp>
        <p:nvSpPr>
          <p:cNvPr id="11" name="Freeform 5">
            <a:extLst>
              <a:ext uri="{FF2B5EF4-FFF2-40B4-BE49-F238E27FC236}">
                <a16:creationId xmlns:a16="http://schemas.microsoft.com/office/drawing/2014/main" id="{716B3E95-76F8-41F8-9444-442B08D1ACB8}"/>
              </a:ext>
            </a:extLst>
          </p:cNvPr>
          <p:cNvSpPr>
            <a:spLocks noEditPoints="1"/>
          </p:cNvSpPr>
          <p:nvPr userDrawn="1"/>
        </p:nvSpPr>
        <p:spPr bwMode="auto">
          <a:xfrm>
            <a:off x="10754011" y="6063558"/>
            <a:ext cx="1015663" cy="361637"/>
          </a:xfrm>
          <a:custGeom>
            <a:avLst/>
            <a:gdLst>
              <a:gd name="T0" fmla="*/ 147 w 1400"/>
              <a:gd name="T1" fmla="*/ 70 h 496"/>
              <a:gd name="T2" fmla="*/ 245 w 1400"/>
              <a:gd name="T3" fmla="*/ 48 h 496"/>
              <a:gd name="T4" fmla="*/ 302 w 1400"/>
              <a:gd name="T5" fmla="*/ 0 h 496"/>
              <a:gd name="T6" fmla="*/ 148 w 1400"/>
              <a:gd name="T7" fmla="*/ 12 h 496"/>
              <a:gd name="T8" fmla="*/ 83 w 1400"/>
              <a:gd name="T9" fmla="*/ 78 h 496"/>
              <a:gd name="T10" fmla="*/ 0 w 1400"/>
              <a:gd name="T11" fmla="*/ 151 h 496"/>
              <a:gd name="T12" fmla="*/ 77 w 1400"/>
              <a:gd name="T13" fmla="*/ 197 h 496"/>
              <a:gd name="T14" fmla="*/ 130 w 1400"/>
              <a:gd name="T15" fmla="*/ 492 h 496"/>
              <a:gd name="T16" fmla="*/ 135 w 1400"/>
              <a:gd name="T17" fmla="*/ 94 h 496"/>
              <a:gd name="T18" fmla="*/ 519 w 1400"/>
              <a:gd name="T19" fmla="*/ 146 h 496"/>
              <a:gd name="T20" fmla="*/ 272 w 1400"/>
              <a:gd name="T21" fmla="*/ 155 h 496"/>
              <a:gd name="T22" fmla="*/ 191 w 1400"/>
              <a:gd name="T23" fmla="*/ 314 h 496"/>
              <a:gd name="T24" fmla="*/ 255 w 1400"/>
              <a:gd name="T25" fmla="*/ 474 h 496"/>
              <a:gd name="T26" fmla="*/ 424 w 1400"/>
              <a:gd name="T27" fmla="*/ 496 h 496"/>
              <a:gd name="T28" fmla="*/ 590 w 1400"/>
              <a:gd name="T29" fmla="*/ 467 h 496"/>
              <a:gd name="T30" fmla="*/ 640 w 1400"/>
              <a:gd name="T31" fmla="*/ 316 h 496"/>
              <a:gd name="T32" fmla="*/ 579 w 1400"/>
              <a:gd name="T33" fmla="*/ 164 h 496"/>
              <a:gd name="T34" fmla="*/ 549 w 1400"/>
              <a:gd name="T35" fmla="*/ 428 h 496"/>
              <a:gd name="T36" fmla="*/ 420 w 1400"/>
              <a:gd name="T37" fmla="*/ 448 h 496"/>
              <a:gd name="T38" fmla="*/ 260 w 1400"/>
              <a:gd name="T39" fmla="*/ 400 h 496"/>
              <a:gd name="T40" fmla="*/ 257 w 1400"/>
              <a:gd name="T41" fmla="*/ 246 h 496"/>
              <a:gd name="T42" fmla="*/ 329 w 1400"/>
              <a:gd name="T43" fmla="*/ 193 h 496"/>
              <a:gd name="T44" fmla="*/ 525 w 1400"/>
              <a:gd name="T45" fmla="*/ 198 h 496"/>
              <a:gd name="T46" fmla="*/ 583 w 1400"/>
              <a:gd name="T47" fmla="*/ 314 h 496"/>
              <a:gd name="T48" fmla="*/ 1062 w 1400"/>
              <a:gd name="T49" fmla="*/ 149 h 496"/>
              <a:gd name="T50" fmla="*/ 1054 w 1400"/>
              <a:gd name="T51" fmla="*/ 390 h 496"/>
              <a:gd name="T52" fmla="*/ 985 w 1400"/>
              <a:gd name="T53" fmla="*/ 444 h 496"/>
              <a:gd name="T54" fmla="*/ 795 w 1400"/>
              <a:gd name="T55" fmla="*/ 436 h 496"/>
              <a:gd name="T56" fmla="*/ 744 w 1400"/>
              <a:gd name="T57" fmla="*/ 323 h 496"/>
              <a:gd name="T58" fmla="*/ 686 w 1400"/>
              <a:gd name="T59" fmla="*/ 149 h 496"/>
              <a:gd name="T60" fmla="*/ 701 w 1400"/>
              <a:gd name="T61" fmla="*/ 419 h 496"/>
              <a:gd name="T62" fmla="*/ 810 w 1400"/>
              <a:gd name="T63" fmla="*/ 491 h 496"/>
              <a:gd name="T64" fmla="*/ 1014 w 1400"/>
              <a:gd name="T65" fmla="*/ 489 h 496"/>
              <a:gd name="T66" fmla="*/ 1102 w 1400"/>
              <a:gd name="T67" fmla="*/ 425 h 496"/>
              <a:gd name="T68" fmla="*/ 1119 w 1400"/>
              <a:gd name="T69" fmla="*/ 149 h 496"/>
              <a:gd name="T70" fmla="*/ 1339 w 1400"/>
              <a:gd name="T71" fmla="*/ 150 h 496"/>
              <a:gd name="T72" fmla="*/ 1200 w 1400"/>
              <a:gd name="T73" fmla="*/ 189 h 496"/>
              <a:gd name="T74" fmla="*/ 1175 w 1400"/>
              <a:gd name="T75" fmla="*/ 300 h 496"/>
              <a:gd name="T76" fmla="*/ 1228 w 1400"/>
              <a:gd name="T77" fmla="*/ 496 h 496"/>
              <a:gd name="T78" fmla="*/ 1230 w 1400"/>
              <a:gd name="T79" fmla="*/ 300 h 496"/>
              <a:gd name="T80" fmla="*/ 1245 w 1400"/>
              <a:gd name="T81" fmla="*/ 219 h 496"/>
              <a:gd name="T82" fmla="*/ 1343 w 1400"/>
              <a:gd name="T83" fmla="*/ 197 h 496"/>
              <a:gd name="T84" fmla="*/ 1400 w 1400"/>
              <a:gd name="T85" fmla="*/ 149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0" h="496">
                <a:moveTo>
                  <a:pt x="135" y="94"/>
                </a:moveTo>
                <a:cubicBezTo>
                  <a:pt x="138" y="84"/>
                  <a:pt x="141" y="77"/>
                  <a:pt x="147" y="70"/>
                </a:cubicBezTo>
                <a:cubicBezTo>
                  <a:pt x="155" y="62"/>
                  <a:pt x="165" y="57"/>
                  <a:pt x="178" y="54"/>
                </a:cubicBezTo>
                <a:cubicBezTo>
                  <a:pt x="191" y="51"/>
                  <a:pt x="214" y="49"/>
                  <a:pt x="245" y="48"/>
                </a:cubicBezTo>
                <a:cubicBezTo>
                  <a:pt x="302" y="47"/>
                  <a:pt x="302" y="47"/>
                  <a:pt x="302" y="47"/>
                </a:cubicBezTo>
                <a:cubicBezTo>
                  <a:pt x="302" y="0"/>
                  <a:pt x="302" y="0"/>
                  <a:pt x="302" y="0"/>
                </a:cubicBezTo>
                <a:cubicBezTo>
                  <a:pt x="241" y="2"/>
                  <a:pt x="241" y="2"/>
                  <a:pt x="241" y="2"/>
                </a:cubicBezTo>
                <a:cubicBezTo>
                  <a:pt x="198" y="3"/>
                  <a:pt x="167" y="7"/>
                  <a:pt x="148" y="12"/>
                </a:cubicBezTo>
                <a:cubicBezTo>
                  <a:pt x="129" y="18"/>
                  <a:pt x="113" y="28"/>
                  <a:pt x="102" y="41"/>
                </a:cubicBezTo>
                <a:cubicBezTo>
                  <a:pt x="92" y="51"/>
                  <a:pt x="86" y="64"/>
                  <a:pt x="83" y="78"/>
                </a:cubicBezTo>
                <a:cubicBezTo>
                  <a:pt x="80" y="93"/>
                  <a:pt x="77" y="117"/>
                  <a:pt x="77" y="151"/>
                </a:cubicBezTo>
                <a:cubicBezTo>
                  <a:pt x="0" y="151"/>
                  <a:pt x="0" y="151"/>
                  <a:pt x="0" y="151"/>
                </a:cubicBezTo>
                <a:cubicBezTo>
                  <a:pt x="0" y="197"/>
                  <a:pt x="0" y="197"/>
                  <a:pt x="0" y="197"/>
                </a:cubicBezTo>
                <a:cubicBezTo>
                  <a:pt x="77" y="197"/>
                  <a:pt x="77" y="197"/>
                  <a:pt x="77" y="197"/>
                </a:cubicBezTo>
                <a:cubicBezTo>
                  <a:pt x="77" y="492"/>
                  <a:pt x="77" y="492"/>
                  <a:pt x="77" y="492"/>
                </a:cubicBezTo>
                <a:cubicBezTo>
                  <a:pt x="130" y="492"/>
                  <a:pt x="130" y="492"/>
                  <a:pt x="130" y="492"/>
                </a:cubicBezTo>
                <a:cubicBezTo>
                  <a:pt x="130" y="151"/>
                  <a:pt x="130" y="151"/>
                  <a:pt x="130" y="151"/>
                </a:cubicBezTo>
                <a:cubicBezTo>
                  <a:pt x="131" y="122"/>
                  <a:pt x="134" y="103"/>
                  <a:pt x="135" y="94"/>
                </a:cubicBezTo>
                <a:close/>
                <a:moveTo>
                  <a:pt x="579" y="164"/>
                </a:moveTo>
                <a:cubicBezTo>
                  <a:pt x="565" y="155"/>
                  <a:pt x="545" y="149"/>
                  <a:pt x="519" y="146"/>
                </a:cubicBezTo>
                <a:cubicBezTo>
                  <a:pt x="494" y="143"/>
                  <a:pt x="454" y="141"/>
                  <a:pt x="401" y="141"/>
                </a:cubicBezTo>
                <a:cubicBezTo>
                  <a:pt x="340" y="141"/>
                  <a:pt x="298" y="146"/>
                  <a:pt x="272" y="155"/>
                </a:cubicBezTo>
                <a:cubicBezTo>
                  <a:pt x="247" y="163"/>
                  <a:pt x="227" y="180"/>
                  <a:pt x="212" y="205"/>
                </a:cubicBezTo>
                <a:cubicBezTo>
                  <a:pt x="199" y="230"/>
                  <a:pt x="191" y="266"/>
                  <a:pt x="191" y="314"/>
                </a:cubicBezTo>
                <a:cubicBezTo>
                  <a:pt x="191" y="357"/>
                  <a:pt x="196" y="396"/>
                  <a:pt x="206" y="419"/>
                </a:cubicBezTo>
                <a:cubicBezTo>
                  <a:pt x="216" y="443"/>
                  <a:pt x="232" y="461"/>
                  <a:pt x="255" y="474"/>
                </a:cubicBezTo>
                <a:cubicBezTo>
                  <a:pt x="271" y="482"/>
                  <a:pt x="290" y="488"/>
                  <a:pt x="315" y="491"/>
                </a:cubicBezTo>
                <a:cubicBezTo>
                  <a:pt x="340" y="494"/>
                  <a:pt x="376" y="496"/>
                  <a:pt x="424" y="496"/>
                </a:cubicBezTo>
                <a:cubicBezTo>
                  <a:pt x="476" y="496"/>
                  <a:pt x="513" y="494"/>
                  <a:pt x="535" y="489"/>
                </a:cubicBezTo>
                <a:cubicBezTo>
                  <a:pt x="557" y="484"/>
                  <a:pt x="575" y="477"/>
                  <a:pt x="590" y="467"/>
                </a:cubicBezTo>
                <a:cubicBezTo>
                  <a:pt x="604" y="457"/>
                  <a:pt x="615" y="443"/>
                  <a:pt x="623" y="425"/>
                </a:cubicBezTo>
                <a:cubicBezTo>
                  <a:pt x="635" y="401"/>
                  <a:pt x="640" y="361"/>
                  <a:pt x="640" y="316"/>
                </a:cubicBezTo>
                <a:cubicBezTo>
                  <a:pt x="640" y="275"/>
                  <a:pt x="635" y="243"/>
                  <a:pt x="626" y="219"/>
                </a:cubicBezTo>
                <a:cubicBezTo>
                  <a:pt x="616" y="195"/>
                  <a:pt x="601" y="177"/>
                  <a:pt x="579" y="164"/>
                </a:cubicBezTo>
                <a:close/>
                <a:moveTo>
                  <a:pt x="575" y="390"/>
                </a:moveTo>
                <a:cubicBezTo>
                  <a:pt x="570" y="407"/>
                  <a:pt x="561" y="419"/>
                  <a:pt x="549" y="428"/>
                </a:cubicBezTo>
                <a:cubicBezTo>
                  <a:pt x="538" y="436"/>
                  <a:pt x="524" y="442"/>
                  <a:pt x="506" y="444"/>
                </a:cubicBezTo>
                <a:cubicBezTo>
                  <a:pt x="487" y="447"/>
                  <a:pt x="459" y="448"/>
                  <a:pt x="420" y="448"/>
                </a:cubicBezTo>
                <a:cubicBezTo>
                  <a:pt x="360" y="448"/>
                  <a:pt x="321" y="444"/>
                  <a:pt x="300" y="436"/>
                </a:cubicBezTo>
                <a:cubicBezTo>
                  <a:pt x="281" y="430"/>
                  <a:pt x="268" y="417"/>
                  <a:pt x="260" y="400"/>
                </a:cubicBezTo>
                <a:cubicBezTo>
                  <a:pt x="253" y="383"/>
                  <a:pt x="249" y="352"/>
                  <a:pt x="249" y="318"/>
                </a:cubicBezTo>
                <a:cubicBezTo>
                  <a:pt x="249" y="287"/>
                  <a:pt x="251" y="263"/>
                  <a:pt x="257" y="246"/>
                </a:cubicBezTo>
                <a:cubicBezTo>
                  <a:pt x="263" y="228"/>
                  <a:pt x="272" y="215"/>
                  <a:pt x="285" y="207"/>
                </a:cubicBezTo>
                <a:cubicBezTo>
                  <a:pt x="296" y="200"/>
                  <a:pt x="310" y="195"/>
                  <a:pt x="329" y="193"/>
                </a:cubicBezTo>
                <a:cubicBezTo>
                  <a:pt x="347" y="190"/>
                  <a:pt x="374" y="188"/>
                  <a:pt x="410" y="188"/>
                </a:cubicBezTo>
                <a:cubicBezTo>
                  <a:pt x="465" y="188"/>
                  <a:pt x="504" y="191"/>
                  <a:pt x="525" y="198"/>
                </a:cubicBezTo>
                <a:cubicBezTo>
                  <a:pt x="546" y="204"/>
                  <a:pt x="562" y="216"/>
                  <a:pt x="571" y="235"/>
                </a:cubicBezTo>
                <a:cubicBezTo>
                  <a:pt x="579" y="252"/>
                  <a:pt x="583" y="278"/>
                  <a:pt x="583" y="314"/>
                </a:cubicBezTo>
                <a:cubicBezTo>
                  <a:pt x="583" y="344"/>
                  <a:pt x="580" y="374"/>
                  <a:pt x="575" y="390"/>
                </a:cubicBezTo>
                <a:close/>
                <a:moveTo>
                  <a:pt x="1062" y="149"/>
                </a:moveTo>
                <a:cubicBezTo>
                  <a:pt x="1062" y="319"/>
                  <a:pt x="1062" y="319"/>
                  <a:pt x="1062" y="319"/>
                </a:cubicBezTo>
                <a:cubicBezTo>
                  <a:pt x="1062" y="350"/>
                  <a:pt x="1060" y="374"/>
                  <a:pt x="1054" y="390"/>
                </a:cubicBezTo>
                <a:cubicBezTo>
                  <a:pt x="1049" y="407"/>
                  <a:pt x="1040" y="419"/>
                  <a:pt x="1029" y="428"/>
                </a:cubicBezTo>
                <a:cubicBezTo>
                  <a:pt x="1018" y="436"/>
                  <a:pt x="1004" y="442"/>
                  <a:pt x="985" y="444"/>
                </a:cubicBezTo>
                <a:cubicBezTo>
                  <a:pt x="967" y="447"/>
                  <a:pt x="946" y="448"/>
                  <a:pt x="907" y="448"/>
                </a:cubicBezTo>
                <a:cubicBezTo>
                  <a:pt x="848" y="448"/>
                  <a:pt x="816" y="444"/>
                  <a:pt x="795" y="436"/>
                </a:cubicBezTo>
                <a:cubicBezTo>
                  <a:pt x="776" y="430"/>
                  <a:pt x="763" y="417"/>
                  <a:pt x="756" y="400"/>
                </a:cubicBezTo>
                <a:cubicBezTo>
                  <a:pt x="748" y="383"/>
                  <a:pt x="744" y="357"/>
                  <a:pt x="744" y="323"/>
                </a:cubicBezTo>
                <a:cubicBezTo>
                  <a:pt x="744" y="149"/>
                  <a:pt x="744" y="149"/>
                  <a:pt x="744" y="149"/>
                </a:cubicBezTo>
                <a:cubicBezTo>
                  <a:pt x="686" y="149"/>
                  <a:pt x="686" y="149"/>
                  <a:pt x="686" y="149"/>
                </a:cubicBezTo>
                <a:cubicBezTo>
                  <a:pt x="686" y="319"/>
                  <a:pt x="686" y="319"/>
                  <a:pt x="686" y="319"/>
                </a:cubicBezTo>
                <a:cubicBezTo>
                  <a:pt x="686" y="362"/>
                  <a:pt x="692" y="396"/>
                  <a:pt x="701" y="419"/>
                </a:cubicBezTo>
                <a:cubicBezTo>
                  <a:pt x="711" y="443"/>
                  <a:pt x="728" y="461"/>
                  <a:pt x="750" y="474"/>
                </a:cubicBezTo>
                <a:cubicBezTo>
                  <a:pt x="766" y="482"/>
                  <a:pt x="786" y="488"/>
                  <a:pt x="810" y="491"/>
                </a:cubicBezTo>
                <a:cubicBezTo>
                  <a:pt x="835" y="494"/>
                  <a:pt x="863" y="496"/>
                  <a:pt x="912" y="496"/>
                </a:cubicBezTo>
                <a:cubicBezTo>
                  <a:pt x="963" y="496"/>
                  <a:pt x="992" y="494"/>
                  <a:pt x="1014" y="489"/>
                </a:cubicBezTo>
                <a:cubicBezTo>
                  <a:pt x="1036" y="484"/>
                  <a:pt x="1054" y="477"/>
                  <a:pt x="1069" y="467"/>
                </a:cubicBezTo>
                <a:cubicBezTo>
                  <a:pt x="1083" y="457"/>
                  <a:pt x="1094" y="443"/>
                  <a:pt x="1102" y="425"/>
                </a:cubicBezTo>
                <a:cubicBezTo>
                  <a:pt x="1114" y="401"/>
                  <a:pt x="1120" y="367"/>
                  <a:pt x="1120" y="322"/>
                </a:cubicBezTo>
                <a:cubicBezTo>
                  <a:pt x="1119" y="149"/>
                  <a:pt x="1119" y="149"/>
                  <a:pt x="1119" y="149"/>
                </a:cubicBezTo>
                <a:lnTo>
                  <a:pt x="1062" y="149"/>
                </a:lnTo>
                <a:close/>
                <a:moveTo>
                  <a:pt x="1339" y="150"/>
                </a:moveTo>
                <a:cubicBezTo>
                  <a:pt x="1296" y="152"/>
                  <a:pt x="1265" y="156"/>
                  <a:pt x="1246" y="161"/>
                </a:cubicBezTo>
                <a:cubicBezTo>
                  <a:pt x="1227" y="167"/>
                  <a:pt x="1211" y="176"/>
                  <a:pt x="1200" y="189"/>
                </a:cubicBezTo>
                <a:cubicBezTo>
                  <a:pt x="1190" y="200"/>
                  <a:pt x="1184" y="212"/>
                  <a:pt x="1181" y="227"/>
                </a:cubicBezTo>
                <a:cubicBezTo>
                  <a:pt x="1178" y="242"/>
                  <a:pt x="1175" y="266"/>
                  <a:pt x="1175" y="300"/>
                </a:cubicBezTo>
                <a:cubicBezTo>
                  <a:pt x="1175" y="496"/>
                  <a:pt x="1175" y="496"/>
                  <a:pt x="1175" y="496"/>
                </a:cubicBezTo>
                <a:cubicBezTo>
                  <a:pt x="1228" y="496"/>
                  <a:pt x="1228" y="496"/>
                  <a:pt x="1228" y="496"/>
                </a:cubicBezTo>
                <a:cubicBezTo>
                  <a:pt x="1228" y="345"/>
                  <a:pt x="1228" y="345"/>
                  <a:pt x="1228" y="345"/>
                </a:cubicBezTo>
                <a:cubicBezTo>
                  <a:pt x="1230" y="300"/>
                  <a:pt x="1230" y="300"/>
                  <a:pt x="1230" y="300"/>
                </a:cubicBezTo>
                <a:cubicBezTo>
                  <a:pt x="1231" y="271"/>
                  <a:pt x="1232" y="252"/>
                  <a:pt x="1234" y="242"/>
                </a:cubicBezTo>
                <a:cubicBezTo>
                  <a:pt x="1236" y="233"/>
                  <a:pt x="1239" y="225"/>
                  <a:pt x="1245" y="219"/>
                </a:cubicBezTo>
                <a:cubicBezTo>
                  <a:pt x="1253" y="211"/>
                  <a:pt x="1263" y="206"/>
                  <a:pt x="1276" y="203"/>
                </a:cubicBezTo>
                <a:cubicBezTo>
                  <a:pt x="1289" y="200"/>
                  <a:pt x="1312" y="197"/>
                  <a:pt x="1343" y="197"/>
                </a:cubicBezTo>
                <a:cubicBezTo>
                  <a:pt x="1400" y="195"/>
                  <a:pt x="1400" y="195"/>
                  <a:pt x="1400" y="195"/>
                </a:cubicBezTo>
                <a:cubicBezTo>
                  <a:pt x="1400" y="149"/>
                  <a:pt x="1400" y="149"/>
                  <a:pt x="1400" y="149"/>
                </a:cubicBezTo>
                <a:lnTo>
                  <a:pt x="1339" y="15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 name="Text Placeholder 3"/>
          <p:cNvSpPr>
            <a:spLocks noGrp="1"/>
          </p:cNvSpPr>
          <p:nvPr>
            <p:ph type="body" sz="quarter" idx="12" hasCustomPrompt="1"/>
          </p:nvPr>
        </p:nvSpPr>
        <p:spPr>
          <a:xfrm>
            <a:off x="837510" y="1641600"/>
            <a:ext cx="5045765" cy="4373562"/>
          </a:xfrm>
        </p:spPr>
        <p:txBody>
          <a:bodyPr>
            <a:normAutofit/>
          </a:bodyPr>
          <a:lstStyle>
            <a:lvl1pPr>
              <a:defRPr sz="1800">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00631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showMasterPhAnim="0" preserve="1" userDrawn="1">
  <p:cSld name="1_Blank slide no logo or straplin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9562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PhAnim="0" preserve="1" userDrawn="1">
  <p:cSld name="Contac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4E278D4-044F-4791-85FD-041253631720}"/>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587F094A-9120-4EBA-9F93-BE8146E2B940}"/>
              </a:ext>
            </a:extLst>
          </p:cNvPr>
          <p:cNvSpPr>
            <a:spLocks noGrp="1"/>
          </p:cNvSpPr>
          <p:nvPr>
            <p:ph type="title" hasCustomPrompt="1"/>
          </p:nvPr>
        </p:nvSpPr>
        <p:spPr>
          <a:xfrm>
            <a:off x="883920" y="2727263"/>
            <a:ext cx="5212080" cy="361638"/>
          </a:xfrm>
        </p:spPr>
        <p:txBody>
          <a:bodyPr anchor="ctr">
            <a:noAutofit/>
          </a:bodyPr>
          <a:lstStyle>
            <a:lvl1pPr algn="l">
              <a:defRPr sz="1800">
                <a:solidFill>
                  <a:schemeClr val="accent4"/>
                </a:solidFill>
              </a:defRPr>
            </a:lvl1pPr>
          </a:lstStyle>
          <a:p>
            <a:r>
              <a:rPr lang="en-US" dirty="0" smtClean="0"/>
              <a:t>Name</a:t>
            </a:r>
            <a:endParaRPr lang="en-US" dirty="0"/>
          </a:p>
        </p:txBody>
      </p:sp>
      <p:sp>
        <p:nvSpPr>
          <p:cNvPr id="4" name="TextBox 3">
            <a:extLst>
              <a:ext uri="{FF2B5EF4-FFF2-40B4-BE49-F238E27FC236}">
                <a16:creationId xmlns:a16="http://schemas.microsoft.com/office/drawing/2014/main" id="{69CC6C3B-8F8B-47CE-A36D-0AC3A1875506}"/>
              </a:ext>
            </a:extLst>
          </p:cNvPr>
          <p:cNvSpPr txBox="1"/>
          <p:nvPr userDrawn="1"/>
        </p:nvSpPr>
        <p:spPr>
          <a:xfrm>
            <a:off x="849630" y="2000250"/>
            <a:ext cx="5577840" cy="535531"/>
          </a:xfrm>
          <a:prstGeom prst="rect">
            <a:avLst/>
          </a:prstGeom>
          <a:noFill/>
        </p:spPr>
        <p:txBody>
          <a:bodyPr wrap="square" rtlCol="0">
            <a:spAutoFit/>
          </a:bodyPr>
          <a:lstStyle/>
          <a:p>
            <a:pPr algn="l" defTabSz="914400" rtl="0" eaLnBrk="1" latinLnBrk="0" hangingPunct="1">
              <a:lnSpc>
                <a:spcPct val="90000"/>
              </a:lnSpc>
              <a:spcBef>
                <a:spcPct val="0"/>
              </a:spcBef>
              <a:buNone/>
            </a:pPr>
            <a:r>
              <a:rPr lang="en-US" sz="3200" b="1" kern="1200" dirty="0">
                <a:solidFill>
                  <a:schemeClr val="accent4"/>
                </a:solidFill>
                <a:latin typeface="+mn-lt"/>
                <a:ea typeface="+mn-ea"/>
                <a:cs typeface="+mn-cs"/>
              </a:rPr>
              <a:t>Contact</a:t>
            </a:r>
          </a:p>
        </p:txBody>
      </p:sp>
      <p:sp>
        <p:nvSpPr>
          <p:cNvPr id="6" name="Text Placeholder 5">
            <a:extLst>
              <a:ext uri="{FF2B5EF4-FFF2-40B4-BE49-F238E27FC236}">
                <a16:creationId xmlns:a16="http://schemas.microsoft.com/office/drawing/2014/main" id="{9951A408-54BF-4D34-9927-E5C97A4E6509}"/>
              </a:ext>
            </a:extLst>
          </p:cNvPr>
          <p:cNvSpPr>
            <a:spLocks noGrp="1"/>
          </p:cNvSpPr>
          <p:nvPr>
            <p:ph type="body" sz="quarter" idx="10" hasCustomPrompt="1"/>
          </p:nvPr>
        </p:nvSpPr>
        <p:spPr>
          <a:xfrm>
            <a:off x="884238" y="3066041"/>
            <a:ext cx="5211762" cy="591560"/>
          </a:xfrm>
        </p:spPr>
        <p:txBody>
          <a:bodyPr>
            <a:normAutofit/>
          </a:bodyPr>
          <a:lstStyle>
            <a:lvl1pPr>
              <a:lnSpc>
                <a:spcPct val="100000"/>
              </a:lnSpc>
              <a:spcBef>
                <a:spcPts val="0"/>
              </a:spcBef>
              <a:spcAft>
                <a:spcPts val="400"/>
              </a:spcAft>
              <a:defRPr sz="1800">
                <a:solidFill>
                  <a:schemeClr val="accent4"/>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Contact details</a:t>
            </a:r>
            <a:endParaRPr lang="en-US" dirty="0"/>
          </a:p>
        </p:txBody>
      </p:sp>
      <p:sp>
        <p:nvSpPr>
          <p:cNvPr id="13" name="Text Placeholder 5">
            <a:extLst>
              <a:ext uri="{FF2B5EF4-FFF2-40B4-BE49-F238E27FC236}">
                <a16:creationId xmlns:a16="http://schemas.microsoft.com/office/drawing/2014/main" id="{838AEA0B-0442-4C2E-AA79-EC24AE526D2B}"/>
              </a:ext>
            </a:extLst>
          </p:cNvPr>
          <p:cNvSpPr>
            <a:spLocks noGrp="1"/>
          </p:cNvSpPr>
          <p:nvPr>
            <p:ph type="body" sz="quarter" idx="11" hasCustomPrompt="1"/>
          </p:nvPr>
        </p:nvSpPr>
        <p:spPr>
          <a:xfrm>
            <a:off x="884238" y="3711552"/>
            <a:ext cx="5211762" cy="1364163"/>
          </a:xfrm>
        </p:spPr>
        <p:txBody>
          <a:bodyPr>
            <a:normAutofit/>
          </a:bodyPr>
          <a:lstStyle>
            <a:lvl1pPr>
              <a:lnSpc>
                <a:spcPct val="100000"/>
              </a:lnSpc>
              <a:spcBef>
                <a:spcPts val="0"/>
              </a:spcBef>
              <a:spcAft>
                <a:spcPts val="200"/>
              </a:spcAft>
              <a:defRPr sz="1800">
                <a:solidFill>
                  <a:schemeClr val="accent4"/>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t>
            </a:r>
            <a:r>
              <a:rPr lang="en-US" dirty="0" err="1"/>
              <a:t>fourcomms</a:t>
            </a:r>
            <a:endParaRPr lang="en-US" dirty="0"/>
          </a:p>
          <a:p>
            <a:pPr lvl="0"/>
            <a:r>
              <a:rPr lang="en-US" dirty="0"/>
              <a:t>info@fourcommunications.com</a:t>
            </a:r>
          </a:p>
          <a:p>
            <a:pPr lvl="0"/>
            <a:r>
              <a:rPr lang="en-US" dirty="0"/>
              <a:t>fourcommunications.com</a:t>
            </a:r>
          </a:p>
          <a:p>
            <a:pPr lvl="0"/>
            <a:r>
              <a:rPr lang="en-US" dirty="0"/>
              <a:t>+44 (0)20 3697 4200</a:t>
            </a:r>
          </a:p>
        </p:txBody>
      </p:sp>
      <p:sp>
        <p:nvSpPr>
          <p:cNvPr id="9" name="TextBox 8">
            <a:extLst>
              <a:ext uri="{FF2B5EF4-FFF2-40B4-BE49-F238E27FC236}">
                <a16:creationId xmlns:a16="http://schemas.microsoft.com/office/drawing/2014/main" id="{95E35869-C4D6-4DBF-962D-57EFF931299F}"/>
              </a:ext>
            </a:extLst>
          </p:cNvPr>
          <p:cNvSpPr txBox="1"/>
          <p:nvPr userDrawn="1"/>
        </p:nvSpPr>
        <p:spPr>
          <a:xfrm>
            <a:off x="272198" y="6163547"/>
            <a:ext cx="3708400" cy="369332"/>
          </a:xfrm>
          <a:prstGeom prst="rect">
            <a:avLst/>
          </a:prstGeom>
          <a:noFill/>
        </p:spPr>
        <p:txBody>
          <a:bodyPr wrap="square" rtlCol="0">
            <a:spAutoFit/>
          </a:bodyPr>
          <a:lstStyle/>
          <a:p>
            <a:pPr algn="ctr"/>
            <a:r>
              <a:rPr lang="en-US" sz="1800" b="1" dirty="0">
                <a:solidFill>
                  <a:schemeClr val="accent4"/>
                </a:solidFill>
              </a:rPr>
              <a:t>The power of together</a:t>
            </a:r>
          </a:p>
        </p:txBody>
      </p:sp>
      <p:pic>
        <p:nvPicPr>
          <p:cNvPr id="10" name="Picture 2" descr="M:\Clients\Design\F\Four\• FOUR BRAND REFRESH 2018\• Logos\Sector Logos\Health\PNG\Four Health Logo 7540 CMYK.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944000" y="5950800"/>
            <a:ext cx="824400" cy="5391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9938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PhAnim="0" preserve="1" userDrawn="1">
  <p:cSld name="Thank yo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4E278D4-044F-4791-85FD-041253631720}"/>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587F094A-9120-4EBA-9F93-BE8146E2B940}"/>
              </a:ext>
            </a:extLst>
          </p:cNvPr>
          <p:cNvSpPr>
            <a:spLocks noGrp="1"/>
          </p:cNvSpPr>
          <p:nvPr>
            <p:ph type="title" hasCustomPrompt="1"/>
          </p:nvPr>
        </p:nvSpPr>
        <p:spPr>
          <a:xfrm>
            <a:off x="781050" y="2846071"/>
            <a:ext cx="7917180" cy="767906"/>
          </a:xfrm>
        </p:spPr>
        <p:txBody>
          <a:bodyPr anchor="ctr">
            <a:normAutofit/>
          </a:bodyPr>
          <a:lstStyle>
            <a:lvl1pPr algn="l">
              <a:defRPr sz="3200">
                <a:solidFill>
                  <a:schemeClr val="accent4"/>
                </a:solidFill>
              </a:defRPr>
            </a:lvl1pPr>
          </a:lstStyle>
          <a:p>
            <a:r>
              <a:rPr lang="en-US" dirty="0"/>
              <a:t>Thank you</a:t>
            </a:r>
          </a:p>
        </p:txBody>
      </p:sp>
      <p:sp>
        <p:nvSpPr>
          <p:cNvPr id="9" name="Text Placeholder 5">
            <a:extLst>
              <a:ext uri="{FF2B5EF4-FFF2-40B4-BE49-F238E27FC236}">
                <a16:creationId xmlns:a16="http://schemas.microsoft.com/office/drawing/2014/main" id="{0614E624-6FB3-4E41-BDD6-34CFDE5D520E}"/>
              </a:ext>
            </a:extLst>
          </p:cNvPr>
          <p:cNvSpPr>
            <a:spLocks noGrp="1"/>
          </p:cNvSpPr>
          <p:nvPr>
            <p:ph type="body" sz="quarter" idx="10" hasCustomPrompt="1"/>
          </p:nvPr>
        </p:nvSpPr>
        <p:spPr>
          <a:xfrm>
            <a:off x="781050" y="3556827"/>
            <a:ext cx="5642610" cy="591560"/>
          </a:xfrm>
        </p:spPr>
        <p:txBody>
          <a:bodyPr>
            <a:noAutofit/>
          </a:bodyPr>
          <a:lstStyle>
            <a:lvl1pPr>
              <a:lnSpc>
                <a:spcPct val="100000"/>
              </a:lnSpc>
              <a:spcBef>
                <a:spcPts val="0"/>
              </a:spcBef>
              <a:spcAft>
                <a:spcPts val="400"/>
              </a:spcAft>
              <a:defRPr sz="1800">
                <a:solidFill>
                  <a:schemeClr val="accent4"/>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We look forward to working together.</a:t>
            </a:r>
            <a:endParaRPr lang="en-US" dirty="0"/>
          </a:p>
        </p:txBody>
      </p:sp>
      <p:sp>
        <p:nvSpPr>
          <p:cNvPr id="7" name="TextBox 6">
            <a:extLst>
              <a:ext uri="{FF2B5EF4-FFF2-40B4-BE49-F238E27FC236}">
                <a16:creationId xmlns:a16="http://schemas.microsoft.com/office/drawing/2014/main" id="{95E35869-C4D6-4DBF-962D-57EFF931299F}"/>
              </a:ext>
            </a:extLst>
          </p:cNvPr>
          <p:cNvSpPr txBox="1"/>
          <p:nvPr userDrawn="1"/>
        </p:nvSpPr>
        <p:spPr>
          <a:xfrm>
            <a:off x="272198" y="6163547"/>
            <a:ext cx="3708400" cy="369332"/>
          </a:xfrm>
          <a:prstGeom prst="rect">
            <a:avLst/>
          </a:prstGeom>
          <a:noFill/>
        </p:spPr>
        <p:txBody>
          <a:bodyPr wrap="square" rtlCol="0">
            <a:spAutoFit/>
          </a:bodyPr>
          <a:lstStyle/>
          <a:p>
            <a:pPr algn="ctr"/>
            <a:r>
              <a:rPr lang="en-US" sz="1800" b="1" dirty="0">
                <a:solidFill>
                  <a:schemeClr val="accent4"/>
                </a:solidFill>
              </a:rPr>
              <a:t>The power of together</a:t>
            </a:r>
          </a:p>
        </p:txBody>
      </p:sp>
      <p:pic>
        <p:nvPicPr>
          <p:cNvPr id="10" name="Picture 2" descr="M:\Clients\Design\F\Four\• FOUR BRAND REFRESH 2018\• Logos\Sector Logos\Health\PNG\Four Health Logo 7540 CMYK.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944000" y="5950800"/>
            <a:ext cx="824400" cy="5391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3289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Full tex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937D-A6C2-4233-A7D7-8FEFF1084C45}"/>
              </a:ext>
            </a:extLst>
          </p:cNvPr>
          <p:cNvSpPr>
            <a:spLocks noGrp="1"/>
          </p:cNvSpPr>
          <p:nvPr>
            <p:ph type="title" hasCustomPrompt="1"/>
          </p:nvPr>
        </p:nvSpPr>
        <p:spPr>
          <a:xfrm>
            <a:off x="838200" y="855744"/>
            <a:ext cx="10515600" cy="632481"/>
          </a:xfrm>
        </p:spPr>
        <p:txBody>
          <a:bodyPr/>
          <a:lstStyle>
            <a:lvl1pPr>
              <a:defRPr/>
            </a:lvl1pPr>
          </a:lstStyle>
          <a:p>
            <a:r>
              <a:rPr lang="en-US" dirty="0"/>
              <a:t>Title here</a:t>
            </a:r>
          </a:p>
        </p:txBody>
      </p:sp>
      <p:sp>
        <p:nvSpPr>
          <p:cNvPr id="4" name="Text Placeholder 3"/>
          <p:cNvSpPr>
            <a:spLocks noGrp="1"/>
          </p:cNvSpPr>
          <p:nvPr>
            <p:ph type="body" sz="quarter" idx="12" hasCustomPrompt="1"/>
          </p:nvPr>
        </p:nvSpPr>
        <p:spPr>
          <a:xfrm>
            <a:off x="838200" y="1643063"/>
            <a:ext cx="10515600" cy="4359275"/>
          </a:xfrm>
        </p:spPr>
        <p:txBody>
          <a:bodyPr>
            <a:normAutofit/>
          </a:bodyPr>
          <a:lstStyle>
            <a:lvl1pPr>
              <a:spcBef>
                <a:spcPts val="600"/>
              </a:spcBef>
              <a:defRPr sz="1800"/>
            </a:lvl1pPr>
            <a:lvl2pPr>
              <a:defRPr sz="1800"/>
            </a:lvl2pPr>
            <a:lvl3pPr>
              <a:defRPr sz="1800"/>
            </a:lvl3pPr>
            <a:lvl4pPr>
              <a:defRPr sz="1800"/>
            </a:lvl4pPr>
            <a:lvl5pPr>
              <a:defRPr sz="1800"/>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57154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2 columns tex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937D-A6C2-4233-A7D7-8FEFF1084C45}"/>
              </a:ext>
            </a:extLst>
          </p:cNvPr>
          <p:cNvSpPr>
            <a:spLocks noGrp="1"/>
          </p:cNvSpPr>
          <p:nvPr>
            <p:ph type="title" hasCustomPrompt="1"/>
          </p:nvPr>
        </p:nvSpPr>
        <p:spPr>
          <a:xfrm>
            <a:off x="838200" y="855744"/>
            <a:ext cx="10515600" cy="632481"/>
          </a:xfrm>
        </p:spPr>
        <p:txBody>
          <a:bodyPr/>
          <a:lstStyle>
            <a:lvl1pPr>
              <a:defRPr/>
            </a:lvl1pPr>
          </a:lstStyle>
          <a:p>
            <a:r>
              <a:rPr lang="en-US" dirty="0"/>
              <a:t>Title here</a:t>
            </a:r>
          </a:p>
        </p:txBody>
      </p:sp>
      <p:sp>
        <p:nvSpPr>
          <p:cNvPr id="4" name="Text Placeholder 3"/>
          <p:cNvSpPr>
            <a:spLocks noGrp="1"/>
          </p:cNvSpPr>
          <p:nvPr>
            <p:ph type="body" sz="quarter" idx="12" hasCustomPrompt="1"/>
          </p:nvPr>
        </p:nvSpPr>
        <p:spPr>
          <a:xfrm>
            <a:off x="849600" y="1638000"/>
            <a:ext cx="10515600" cy="4359600"/>
          </a:xfrm>
        </p:spPr>
        <p:txBody>
          <a:bodyPr numCol="2">
            <a:normAutofit/>
          </a:bodyPr>
          <a:lstStyle>
            <a:lvl1pPr>
              <a:spcBef>
                <a:spcPts val="600"/>
              </a:spcBef>
              <a:defRPr sz="1800">
                <a:solidFill>
                  <a:schemeClr val="accent4"/>
                </a:solidFill>
              </a:defRPr>
            </a:lvl1pPr>
            <a:lvl2pPr>
              <a:defRPr sz="1800"/>
            </a:lvl2pPr>
            <a:lvl3pPr>
              <a:defRPr sz="1800"/>
            </a:lvl3pPr>
            <a:lvl4pPr>
              <a:defRPr sz="1800"/>
            </a:lvl4pPr>
            <a:lvl5pPr>
              <a:defRPr sz="1800"/>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8879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preserve="1" userDrawn="1">
  <p:cSld name="Subheaders and image slide">
    <p:spTree>
      <p:nvGrpSpPr>
        <p:cNvPr id="1" name=""/>
        <p:cNvGrpSpPr/>
        <p:nvPr/>
      </p:nvGrpSpPr>
      <p:grpSpPr>
        <a:xfrm>
          <a:off x="0" y="0"/>
          <a:ext cx="0" cy="0"/>
          <a:chOff x="0" y="0"/>
          <a:chExt cx="0" cy="0"/>
        </a:xfrm>
      </p:grpSpPr>
      <p:sp>
        <p:nvSpPr>
          <p:cNvPr id="5" name="Picture Placeholder 9">
            <a:extLst>
              <a:ext uri="{FF2B5EF4-FFF2-40B4-BE49-F238E27FC236}">
                <a16:creationId xmlns:a16="http://schemas.microsoft.com/office/drawing/2014/main" id="{D48C7186-B322-4479-8B7C-B8B102C9A0F8}"/>
              </a:ext>
            </a:extLst>
          </p:cNvPr>
          <p:cNvSpPr>
            <a:spLocks noGrp="1"/>
          </p:cNvSpPr>
          <p:nvPr>
            <p:ph type="pic" sz="quarter" idx="10"/>
          </p:nvPr>
        </p:nvSpPr>
        <p:spPr>
          <a:xfrm>
            <a:off x="6096000" y="0"/>
            <a:ext cx="6096000" cy="6858000"/>
          </a:xfrm>
          <a:solidFill>
            <a:schemeClr val="bg2"/>
          </a:solidFill>
        </p:spPr>
        <p:txBody>
          <a:bodyPr/>
          <a:lstStyle/>
          <a:p>
            <a:r>
              <a:rPr lang="en-US" smtClean="0"/>
              <a:t>Click icon to add picture</a:t>
            </a:r>
            <a:endParaRPr lang="en-US" dirty="0"/>
          </a:p>
        </p:txBody>
      </p:sp>
      <p:sp>
        <p:nvSpPr>
          <p:cNvPr id="2" name="Title 1">
            <a:extLst>
              <a:ext uri="{FF2B5EF4-FFF2-40B4-BE49-F238E27FC236}">
                <a16:creationId xmlns:a16="http://schemas.microsoft.com/office/drawing/2014/main" id="{E9A0937D-A6C2-4233-A7D7-8FEFF1084C45}"/>
              </a:ext>
            </a:extLst>
          </p:cNvPr>
          <p:cNvSpPr>
            <a:spLocks noGrp="1"/>
          </p:cNvSpPr>
          <p:nvPr>
            <p:ph type="title" hasCustomPrompt="1"/>
          </p:nvPr>
        </p:nvSpPr>
        <p:spPr>
          <a:xfrm>
            <a:off x="838200" y="855744"/>
            <a:ext cx="4966585" cy="632481"/>
          </a:xfrm>
        </p:spPr>
        <p:txBody>
          <a:bodyPr/>
          <a:lstStyle>
            <a:lvl1pPr>
              <a:defRPr/>
            </a:lvl1pPr>
          </a:lstStyle>
          <a:p>
            <a:r>
              <a:rPr lang="en-US" dirty="0"/>
              <a:t>Title here</a:t>
            </a:r>
          </a:p>
        </p:txBody>
      </p:sp>
      <p:sp>
        <p:nvSpPr>
          <p:cNvPr id="11" name="Freeform 5">
            <a:extLst>
              <a:ext uri="{FF2B5EF4-FFF2-40B4-BE49-F238E27FC236}">
                <a16:creationId xmlns:a16="http://schemas.microsoft.com/office/drawing/2014/main" id="{716B3E95-76F8-41F8-9444-442B08D1ACB8}"/>
              </a:ext>
            </a:extLst>
          </p:cNvPr>
          <p:cNvSpPr>
            <a:spLocks noEditPoints="1"/>
          </p:cNvSpPr>
          <p:nvPr userDrawn="1"/>
        </p:nvSpPr>
        <p:spPr bwMode="auto">
          <a:xfrm>
            <a:off x="10754011" y="6063558"/>
            <a:ext cx="1015663" cy="361637"/>
          </a:xfrm>
          <a:custGeom>
            <a:avLst/>
            <a:gdLst>
              <a:gd name="T0" fmla="*/ 147 w 1400"/>
              <a:gd name="T1" fmla="*/ 70 h 496"/>
              <a:gd name="T2" fmla="*/ 245 w 1400"/>
              <a:gd name="T3" fmla="*/ 48 h 496"/>
              <a:gd name="T4" fmla="*/ 302 w 1400"/>
              <a:gd name="T5" fmla="*/ 0 h 496"/>
              <a:gd name="T6" fmla="*/ 148 w 1400"/>
              <a:gd name="T7" fmla="*/ 12 h 496"/>
              <a:gd name="T8" fmla="*/ 83 w 1400"/>
              <a:gd name="T9" fmla="*/ 78 h 496"/>
              <a:gd name="T10" fmla="*/ 0 w 1400"/>
              <a:gd name="T11" fmla="*/ 151 h 496"/>
              <a:gd name="T12" fmla="*/ 77 w 1400"/>
              <a:gd name="T13" fmla="*/ 197 h 496"/>
              <a:gd name="T14" fmla="*/ 130 w 1400"/>
              <a:gd name="T15" fmla="*/ 492 h 496"/>
              <a:gd name="T16" fmla="*/ 135 w 1400"/>
              <a:gd name="T17" fmla="*/ 94 h 496"/>
              <a:gd name="T18" fmla="*/ 519 w 1400"/>
              <a:gd name="T19" fmla="*/ 146 h 496"/>
              <a:gd name="T20" fmla="*/ 272 w 1400"/>
              <a:gd name="T21" fmla="*/ 155 h 496"/>
              <a:gd name="T22" fmla="*/ 191 w 1400"/>
              <a:gd name="T23" fmla="*/ 314 h 496"/>
              <a:gd name="T24" fmla="*/ 255 w 1400"/>
              <a:gd name="T25" fmla="*/ 474 h 496"/>
              <a:gd name="T26" fmla="*/ 424 w 1400"/>
              <a:gd name="T27" fmla="*/ 496 h 496"/>
              <a:gd name="T28" fmla="*/ 590 w 1400"/>
              <a:gd name="T29" fmla="*/ 467 h 496"/>
              <a:gd name="T30" fmla="*/ 640 w 1400"/>
              <a:gd name="T31" fmla="*/ 316 h 496"/>
              <a:gd name="T32" fmla="*/ 579 w 1400"/>
              <a:gd name="T33" fmla="*/ 164 h 496"/>
              <a:gd name="T34" fmla="*/ 549 w 1400"/>
              <a:gd name="T35" fmla="*/ 428 h 496"/>
              <a:gd name="T36" fmla="*/ 420 w 1400"/>
              <a:gd name="T37" fmla="*/ 448 h 496"/>
              <a:gd name="T38" fmla="*/ 260 w 1400"/>
              <a:gd name="T39" fmla="*/ 400 h 496"/>
              <a:gd name="T40" fmla="*/ 257 w 1400"/>
              <a:gd name="T41" fmla="*/ 246 h 496"/>
              <a:gd name="T42" fmla="*/ 329 w 1400"/>
              <a:gd name="T43" fmla="*/ 193 h 496"/>
              <a:gd name="T44" fmla="*/ 525 w 1400"/>
              <a:gd name="T45" fmla="*/ 198 h 496"/>
              <a:gd name="T46" fmla="*/ 583 w 1400"/>
              <a:gd name="T47" fmla="*/ 314 h 496"/>
              <a:gd name="T48" fmla="*/ 1062 w 1400"/>
              <a:gd name="T49" fmla="*/ 149 h 496"/>
              <a:gd name="T50" fmla="*/ 1054 w 1400"/>
              <a:gd name="T51" fmla="*/ 390 h 496"/>
              <a:gd name="T52" fmla="*/ 985 w 1400"/>
              <a:gd name="T53" fmla="*/ 444 h 496"/>
              <a:gd name="T54" fmla="*/ 795 w 1400"/>
              <a:gd name="T55" fmla="*/ 436 h 496"/>
              <a:gd name="T56" fmla="*/ 744 w 1400"/>
              <a:gd name="T57" fmla="*/ 323 h 496"/>
              <a:gd name="T58" fmla="*/ 686 w 1400"/>
              <a:gd name="T59" fmla="*/ 149 h 496"/>
              <a:gd name="T60" fmla="*/ 701 w 1400"/>
              <a:gd name="T61" fmla="*/ 419 h 496"/>
              <a:gd name="T62" fmla="*/ 810 w 1400"/>
              <a:gd name="T63" fmla="*/ 491 h 496"/>
              <a:gd name="T64" fmla="*/ 1014 w 1400"/>
              <a:gd name="T65" fmla="*/ 489 h 496"/>
              <a:gd name="T66" fmla="*/ 1102 w 1400"/>
              <a:gd name="T67" fmla="*/ 425 h 496"/>
              <a:gd name="T68" fmla="*/ 1119 w 1400"/>
              <a:gd name="T69" fmla="*/ 149 h 496"/>
              <a:gd name="T70" fmla="*/ 1339 w 1400"/>
              <a:gd name="T71" fmla="*/ 150 h 496"/>
              <a:gd name="T72" fmla="*/ 1200 w 1400"/>
              <a:gd name="T73" fmla="*/ 189 h 496"/>
              <a:gd name="T74" fmla="*/ 1175 w 1400"/>
              <a:gd name="T75" fmla="*/ 300 h 496"/>
              <a:gd name="T76" fmla="*/ 1228 w 1400"/>
              <a:gd name="T77" fmla="*/ 496 h 496"/>
              <a:gd name="T78" fmla="*/ 1230 w 1400"/>
              <a:gd name="T79" fmla="*/ 300 h 496"/>
              <a:gd name="T80" fmla="*/ 1245 w 1400"/>
              <a:gd name="T81" fmla="*/ 219 h 496"/>
              <a:gd name="T82" fmla="*/ 1343 w 1400"/>
              <a:gd name="T83" fmla="*/ 197 h 496"/>
              <a:gd name="T84" fmla="*/ 1400 w 1400"/>
              <a:gd name="T85" fmla="*/ 149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0" h="496">
                <a:moveTo>
                  <a:pt x="135" y="94"/>
                </a:moveTo>
                <a:cubicBezTo>
                  <a:pt x="138" y="84"/>
                  <a:pt x="141" y="77"/>
                  <a:pt x="147" y="70"/>
                </a:cubicBezTo>
                <a:cubicBezTo>
                  <a:pt x="155" y="62"/>
                  <a:pt x="165" y="57"/>
                  <a:pt x="178" y="54"/>
                </a:cubicBezTo>
                <a:cubicBezTo>
                  <a:pt x="191" y="51"/>
                  <a:pt x="214" y="49"/>
                  <a:pt x="245" y="48"/>
                </a:cubicBezTo>
                <a:cubicBezTo>
                  <a:pt x="302" y="47"/>
                  <a:pt x="302" y="47"/>
                  <a:pt x="302" y="47"/>
                </a:cubicBezTo>
                <a:cubicBezTo>
                  <a:pt x="302" y="0"/>
                  <a:pt x="302" y="0"/>
                  <a:pt x="302" y="0"/>
                </a:cubicBezTo>
                <a:cubicBezTo>
                  <a:pt x="241" y="2"/>
                  <a:pt x="241" y="2"/>
                  <a:pt x="241" y="2"/>
                </a:cubicBezTo>
                <a:cubicBezTo>
                  <a:pt x="198" y="3"/>
                  <a:pt x="167" y="7"/>
                  <a:pt x="148" y="12"/>
                </a:cubicBezTo>
                <a:cubicBezTo>
                  <a:pt x="129" y="18"/>
                  <a:pt x="113" y="28"/>
                  <a:pt x="102" y="41"/>
                </a:cubicBezTo>
                <a:cubicBezTo>
                  <a:pt x="92" y="51"/>
                  <a:pt x="86" y="64"/>
                  <a:pt x="83" y="78"/>
                </a:cubicBezTo>
                <a:cubicBezTo>
                  <a:pt x="80" y="93"/>
                  <a:pt x="77" y="117"/>
                  <a:pt x="77" y="151"/>
                </a:cubicBezTo>
                <a:cubicBezTo>
                  <a:pt x="0" y="151"/>
                  <a:pt x="0" y="151"/>
                  <a:pt x="0" y="151"/>
                </a:cubicBezTo>
                <a:cubicBezTo>
                  <a:pt x="0" y="197"/>
                  <a:pt x="0" y="197"/>
                  <a:pt x="0" y="197"/>
                </a:cubicBezTo>
                <a:cubicBezTo>
                  <a:pt x="77" y="197"/>
                  <a:pt x="77" y="197"/>
                  <a:pt x="77" y="197"/>
                </a:cubicBezTo>
                <a:cubicBezTo>
                  <a:pt x="77" y="492"/>
                  <a:pt x="77" y="492"/>
                  <a:pt x="77" y="492"/>
                </a:cubicBezTo>
                <a:cubicBezTo>
                  <a:pt x="130" y="492"/>
                  <a:pt x="130" y="492"/>
                  <a:pt x="130" y="492"/>
                </a:cubicBezTo>
                <a:cubicBezTo>
                  <a:pt x="130" y="151"/>
                  <a:pt x="130" y="151"/>
                  <a:pt x="130" y="151"/>
                </a:cubicBezTo>
                <a:cubicBezTo>
                  <a:pt x="131" y="122"/>
                  <a:pt x="134" y="103"/>
                  <a:pt x="135" y="94"/>
                </a:cubicBezTo>
                <a:close/>
                <a:moveTo>
                  <a:pt x="579" y="164"/>
                </a:moveTo>
                <a:cubicBezTo>
                  <a:pt x="565" y="155"/>
                  <a:pt x="545" y="149"/>
                  <a:pt x="519" y="146"/>
                </a:cubicBezTo>
                <a:cubicBezTo>
                  <a:pt x="494" y="143"/>
                  <a:pt x="454" y="141"/>
                  <a:pt x="401" y="141"/>
                </a:cubicBezTo>
                <a:cubicBezTo>
                  <a:pt x="340" y="141"/>
                  <a:pt x="298" y="146"/>
                  <a:pt x="272" y="155"/>
                </a:cubicBezTo>
                <a:cubicBezTo>
                  <a:pt x="247" y="163"/>
                  <a:pt x="227" y="180"/>
                  <a:pt x="212" y="205"/>
                </a:cubicBezTo>
                <a:cubicBezTo>
                  <a:pt x="199" y="230"/>
                  <a:pt x="191" y="266"/>
                  <a:pt x="191" y="314"/>
                </a:cubicBezTo>
                <a:cubicBezTo>
                  <a:pt x="191" y="357"/>
                  <a:pt x="196" y="396"/>
                  <a:pt x="206" y="419"/>
                </a:cubicBezTo>
                <a:cubicBezTo>
                  <a:pt x="216" y="443"/>
                  <a:pt x="232" y="461"/>
                  <a:pt x="255" y="474"/>
                </a:cubicBezTo>
                <a:cubicBezTo>
                  <a:pt x="271" y="482"/>
                  <a:pt x="290" y="488"/>
                  <a:pt x="315" y="491"/>
                </a:cubicBezTo>
                <a:cubicBezTo>
                  <a:pt x="340" y="494"/>
                  <a:pt x="376" y="496"/>
                  <a:pt x="424" y="496"/>
                </a:cubicBezTo>
                <a:cubicBezTo>
                  <a:pt x="476" y="496"/>
                  <a:pt x="513" y="494"/>
                  <a:pt x="535" y="489"/>
                </a:cubicBezTo>
                <a:cubicBezTo>
                  <a:pt x="557" y="484"/>
                  <a:pt x="575" y="477"/>
                  <a:pt x="590" y="467"/>
                </a:cubicBezTo>
                <a:cubicBezTo>
                  <a:pt x="604" y="457"/>
                  <a:pt x="615" y="443"/>
                  <a:pt x="623" y="425"/>
                </a:cubicBezTo>
                <a:cubicBezTo>
                  <a:pt x="635" y="401"/>
                  <a:pt x="640" y="361"/>
                  <a:pt x="640" y="316"/>
                </a:cubicBezTo>
                <a:cubicBezTo>
                  <a:pt x="640" y="275"/>
                  <a:pt x="635" y="243"/>
                  <a:pt x="626" y="219"/>
                </a:cubicBezTo>
                <a:cubicBezTo>
                  <a:pt x="616" y="195"/>
                  <a:pt x="601" y="177"/>
                  <a:pt x="579" y="164"/>
                </a:cubicBezTo>
                <a:close/>
                <a:moveTo>
                  <a:pt x="575" y="390"/>
                </a:moveTo>
                <a:cubicBezTo>
                  <a:pt x="570" y="407"/>
                  <a:pt x="561" y="419"/>
                  <a:pt x="549" y="428"/>
                </a:cubicBezTo>
                <a:cubicBezTo>
                  <a:pt x="538" y="436"/>
                  <a:pt x="524" y="442"/>
                  <a:pt x="506" y="444"/>
                </a:cubicBezTo>
                <a:cubicBezTo>
                  <a:pt x="487" y="447"/>
                  <a:pt x="459" y="448"/>
                  <a:pt x="420" y="448"/>
                </a:cubicBezTo>
                <a:cubicBezTo>
                  <a:pt x="360" y="448"/>
                  <a:pt x="321" y="444"/>
                  <a:pt x="300" y="436"/>
                </a:cubicBezTo>
                <a:cubicBezTo>
                  <a:pt x="281" y="430"/>
                  <a:pt x="268" y="417"/>
                  <a:pt x="260" y="400"/>
                </a:cubicBezTo>
                <a:cubicBezTo>
                  <a:pt x="253" y="383"/>
                  <a:pt x="249" y="352"/>
                  <a:pt x="249" y="318"/>
                </a:cubicBezTo>
                <a:cubicBezTo>
                  <a:pt x="249" y="287"/>
                  <a:pt x="251" y="263"/>
                  <a:pt x="257" y="246"/>
                </a:cubicBezTo>
                <a:cubicBezTo>
                  <a:pt x="263" y="228"/>
                  <a:pt x="272" y="215"/>
                  <a:pt x="285" y="207"/>
                </a:cubicBezTo>
                <a:cubicBezTo>
                  <a:pt x="296" y="200"/>
                  <a:pt x="310" y="195"/>
                  <a:pt x="329" y="193"/>
                </a:cubicBezTo>
                <a:cubicBezTo>
                  <a:pt x="347" y="190"/>
                  <a:pt x="374" y="188"/>
                  <a:pt x="410" y="188"/>
                </a:cubicBezTo>
                <a:cubicBezTo>
                  <a:pt x="465" y="188"/>
                  <a:pt x="504" y="191"/>
                  <a:pt x="525" y="198"/>
                </a:cubicBezTo>
                <a:cubicBezTo>
                  <a:pt x="546" y="204"/>
                  <a:pt x="562" y="216"/>
                  <a:pt x="571" y="235"/>
                </a:cubicBezTo>
                <a:cubicBezTo>
                  <a:pt x="579" y="252"/>
                  <a:pt x="583" y="278"/>
                  <a:pt x="583" y="314"/>
                </a:cubicBezTo>
                <a:cubicBezTo>
                  <a:pt x="583" y="344"/>
                  <a:pt x="580" y="374"/>
                  <a:pt x="575" y="390"/>
                </a:cubicBezTo>
                <a:close/>
                <a:moveTo>
                  <a:pt x="1062" y="149"/>
                </a:moveTo>
                <a:cubicBezTo>
                  <a:pt x="1062" y="319"/>
                  <a:pt x="1062" y="319"/>
                  <a:pt x="1062" y="319"/>
                </a:cubicBezTo>
                <a:cubicBezTo>
                  <a:pt x="1062" y="350"/>
                  <a:pt x="1060" y="374"/>
                  <a:pt x="1054" y="390"/>
                </a:cubicBezTo>
                <a:cubicBezTo>
                  <a:pt x="1049" y="407"/>
                  <a:pt x="1040" y="419"/>
                  <a:pt x="1029" y="428"/>
                </a:cubicBezTo>
                <a:cubicBezTo>
                  <a:pt x="1018" y="436"/>
                  <a:pt x="1004" y="442"/>
                  <a:pt x="985" y="444"/>
                </a:cubicBezTo>
                <a:cubicBezTo>
                  <a:pt x="967" y="447"/>
                  <a:pt x="946" y="448"/>
                  <a:pt x="907" y="448"/>
                </a:cubicBezTo>
                <a:cubicBezTo>
                  <a:pt x="848" y="448"/>
                  <a:pt x="816" y="444"/>
                  <a:pt x="795" y="436"/>
                </a:cubicBezTo>
                <a:cubicBezTo>
                  <a:pt x="776" y="430"/>
                  <a:pt x="763" y="417"/>
                  <a:pt x="756" y="400"/>
                </a:cubicBezTo>
                <a:cubicBezTo>
                  <a:pt x="748" y="383"/>
                  <a:pt x="744" y="357"/>
                  <a:pt x="744" y="323"/>
                </a:cubicBezTo>
                <a:cubicBezTo>
                  <a:pt x="744" y="149"/>
                  <a:pt x="744" y="149"/>
                  <a:pt x="744" y="149"/>
                </a:cubicBezTo>
                <a:cubicBezTo>
                  <a:pt x="686" y="149"/>
                  <a:pt x="686" y="149"/>
                  <a:pt x="686" y="149"/>
                </a:cubicBezTo>
                <a:cubicBezTo>
                  <a:pt x="686" y="319"/>
                  <a:pt x="686" y="319"/>
                  <a:pt x="686" y="319"/>
                </a:cubicBezTo>
                <a:cubicBezTo>
                  <a:pt x="686" y="362"/>
                  <a:pt x="692" y="396"/>
                  <a:pt x="701" y="419"/>
                </a:cubicBezTo>
                <a:cubicBezTo>
                  <a:pt x="711" y="443"/>
                  <a:pt x="728" y="461"/>
                  <a:pt x="750" y="474"/>
                </a:cubicBezTo>
                <a:cubicBezTo>
                  <a:pt x="766" y="482"/>
                  <a:pt x="786" y="488"/>
                  <a:pt x="810" y="491"/>
                </a:cubicBezTo>
                <a:cubicBezTo>
                  <a:pt x="835" y="494"/>
                  <a:pt x="863" y="496"/>
                  <a:pt x="912" y="496"/>
                </a:cubicBezTo>
                <a:cubicBezTo>
                  <a:pt x="963" y="496"/>
                  <a:pt x="992" y="494"/>
                  <a:pt x="1014" y="489"/>
                </a:cubicBezTo>
                <a:cubicBezTo>
                  <a:pt x="1036" y="484"/>
                  <a:pt x="1054" y="477"/>
                  <a:pt x="1069" y="467"/>
                </a:cubicBezTo>
                <a:cubicBezTo>
                  <a:pt x="1083" y="457"/>
                  <a:pt x="1094" y="443"/>
                  <a:pt x="1102" y="425"/>
                </a:cubicBezTo>
                <a:cubicBezTo>
                  <a:pt x="1114" y="401"/>
                  <a:pt x="1120" y="367"/>
                  <a:pt x="1120" y="322"/>
                </a:cubicBezTo>
                <a:cubicBezTo>
                  <a:pt x="1119" y="149"/>
                  <a:pt x="1119" y="149"/>
                  <a:pt x="1119" y="149"/>
                </a:cubicBezTo>
                <a:lnTo>
                  <a:pt x="1062" y="149"/>
                </a:lnTo>
                <a:close/>
                <a:moveTo>
                  <a:pt x="1339" y="150"/>
                </a:moveTo>
                <a:cubicBezTo>
                  <a:pt x="1296" y="152"/>
                  <a:pt x="1265" y="156"/>
                  <a:pt x="1246" y="161"/>
                </a:cubicBezTo>
                <a:cubicBezTo>
                  <a:pt x="1227" y="167"/>
                  <a:pt x="1211" y="176"/>
                  <a:pt x="1200" y="189"/>
                </a:cubicBezTo>
                <a:cubicBezTo>
                  <a:pt x="1190" y="200"/>
                  <a:pt x="1184" y="212"/>
                  <a:pt x="1181" y="227"/>
                </a:cubicBezTo>
                <a:cubicBezTo>
                  <a:pt x="1178" y="242"/>
                  <a:pt x="1175" y="266"/>
                  <a:pt x="1175" y="300"/>
                </a:cubicBezTo>
                <a:cubicBezTo>
                  <a:pt x="1175" y="496"/>
                  <a:pt x="1175" y="496"/>
                  <a:pt x="1175" y="496"/>
                </a:cubicBezTo>
                <a:cubicBezTo>
                  <a:pt x="1228" y="496"/>
                  <a:pt x="1228" y="496"/>
                  <a:pt x="1228" y="496"/>
                </a:cubicBezTo>
                <a:cubicBezTo>
                  <a:pt x="1228" y="345"/>
                  <a:pt x="1228" y="345"/>
                  <a:pt x="1228" y="345"/>
                </a:cubicBezTo>
                <a:cubicBezTo>
                  <a:pt x="1230" y="300"/>
                  <a:pt x="1230" y="300"/>
                  <a:pt x="1230" y="300"/>
                </a:cubicBezTo>
                <a:cubicBezTo>
                  <a:pt x="1231" y="271"/>
                  <a:pt x="1232" y="252"/>
                  <a:pt x="1234" y="242"/>
                </a:cubicBezTo>
                <a:cubicBezTo>
                  <a:pt x="1236" y="233"/>
                  <a:pt x="1239" y="225"/>
                  <a:pt x="1245" y="219"/>
                </a:cubicBezTo>
                <a:cubicBezTo>
                  <a:pt x="1253" y="211"/>
                  <a:pt x="1263" y="206"/>
                  <a:pt x="1276" y="203"/>
                </a:cubicBezTo>
                <a:cubicBezTo>
                  <a:pt x="1289" y="200"/>
                  <a:pt x="1312" y="197"/>
                  <a:pt x="1343" y="197"/>
                </a:cubicBezTo>
                <a:cubicBezTo>
                  <a:pt x="1400" y="195"/>
                  <a:pt x="1400" y="195"/>
                  <a:pt x="1400" y="195"/>
                </a:cubicBezTo>
                <a:cubicBezTo>
                  <a:pt x="1400" y="149"/>
                  <a:pt x="1400" y="149"/>
                  <a:pt x="1400" y="149"/>
                </a:cubicBezTo>
                <a:lnTo>
                  <a:pt x="1339" y="15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 name="Content Placeholder 6">
            <a:extLst>
              <a:ext uri="{FF2B5EF4-FFF2-40B4-BE49-F238E27FC236}">
                <a16:creationId xmlns:a16="http://schemas.microsoft.com/office/drawing/2014/main" id="{7D773663-22D2-45A0-AA12-C661799420F6}"/>
              </a:ext>
            </a:extLst>
          </p:cNvPr>
          <p:cNvSpPr>
            <a:spLocks noGrp="1"/>
          </p:cNvSpPr>
          <p:nvPr>
            <p:ph sz="quarter" idx="11" hasCustomPrompt="1"/>
          </p:nvPr>
        </p:nvSpPr>
        <p:spPr>
          <a:xfrm>
            <a:off x="851452" y="1629879"/>
            <a:ext cx="4966252" cy="463550"/>
          </a:xfrm>
        </p:spPr>
        <p:txBody>
          <a:bodyPr>
            <a:noAutofit/>
          </a:bodyPr>
          <a:lstStyle>
            <a:lvl1pPr marL="0" indent="0">
              <a:buNone/>
              <a:defRPr sz="1800">
                <a:solidFill>
                  <a:schemeClr val="tx2"/>
                </a:solidFill>
              </a:defRPr>
            </a:lvl1pPr>
          </a:lstStyle>
          <a:p>
            <a:pPr lvl="0"/>
            <a:r>
              <a:rPr lang="en-US" dirty="0"/>
              <a:t>Subtitle</a:t>
            </a:r>
          </a:p>
        </p:txBody>
      </p:sp>
      <p:sp>
        <p:nvSpPr>
          <p:cNvPr id="10" name="Content Placeholder 6">
            <a:extLst>
              <a:ext uri="{FF2B5EF4-FFF2-40B4-BE49-F238E27FC236}">
                <a16:creationId xmlns:a16="http://schemas.microsoft.com/office/drawing/2014/main" id="{22C1EAD4-7944-4E58-ACE6-DAAB9EE2670D}"/>
              </a:ext>
            </a:extLst>
          </p:cNvPr>
          <p:cNvSpPr>
            <a:spLocks noGrp="1"/>
          </p:cNvSpPr>
          <p:nvPr>
            <p:ph sz="quarter" idx="13" hasCustomPrompt="1"/>
          </p:nvPr>
        </p:nvSpPr>
        <p:spPr>
          <a:xfrm>
            <a:off x="851452" y="2038341"/>
            <a:ext cx="4966252" cy="1069378"/>
          </a:xfr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lang="en-US" sz="1800" kern="1200" dirty="0">
                <a:solidFill>
                  <a:schemeClr val="accent4"/>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a:t>
            </a:r>
          </a:p>
        </p:txBody>
      </p:sp>
      <p:sp>
        <p:nvSpPr>
          <p:cNvPr id="12" name="Content Placeholder 6">
            <a:extLst>
              <a:ext uri="{FF2B5EF4-FFF2-40B4-BE49-F238E27FC236}">
                <a16:creationId xmlns:a16="http://schemas.microsoft.com/office/drawing/2014/main" id="{4981E2E5-39D5-45FF-A70A-61385B87E094}"/>
              </a:ext>
            </a:extLst>
          </p:cNvPr>
          <p:cNvSpPr>
            <a:spLocks noGrp="1"/>
          </p:cNvSpPr>
          <p:nvPr>
            <p:ph sz="quarter" idx="14" hasCustomPrompt="1"/>
          </p:nvPr>
        </p:nvSpPr>
        <p:spPr>
          <a:xfrm>
            <a:off x="851452" y="3118104"/>
            <a:ext cx="4966252" cy="463550"/>
          </a:xfrm>
        </p:spPr>
        <p:txBody>
          <a:bodyPr>
            <a:noAutofit/>
          </a:bodyPr>
          <a:lstStyle>
            <a:lvl1pPr marL="0" indent="0">
              <a:buNone/>
              <a:defRPr sz="1800">
                <a:solidFill>
                  <a:schemeClr val="tx2"/>
                </a:solidFill>
              </a:defRPr>
            </a:lvl1pPr>
          </a:lstStyle>
          <a:p>
            <a:pPr lvl="0"/>
            <a:r>
              <a:rPr lang="en-US" dirty="0"/>
              <a:t>Subtitle</a:t>
            </a:r>
          </a:p>
        </p:txBody>
      </p:sp>
      <p:sp>
        <p:nvSpPr>
          <p:cNvPr id="13" name="Content Placeholder 6">
            <a:extLst>
              <a:ext uri="{FF2B5EF4-FFF2-40B4-BE49-F238E27FC236}">
                <a16:creationId xmlns:a16="http://schemas.microsoft.com/office/drawing/2014/main" id="{F9BC0E0E-6F0D-4190-9D60-EADF7890F3ED}"/>
              </a:ext>
            </a:extLst>
          </p:cNvPr>
          <p:cNvSpPr>
            <a:spLocks noGrp="1"/>
          </p:cNvSpPr>
          <p:nvPr>
            <p:ph sz="quarter" idx="15" hasCustomPrompt="1"/>
          </p:nvPr>
        </p:nvSpPr>
        <p:spPr>
          <a:xfrm>
            <a:off x="851452" y="3526566"/>
            <a:ext cx="4966252" cy="1069378"/>
          </a:xfr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lang="en-US" sz="1800" kern="1200" dirty="0">
                <a:solidFill>
                  <a:schemeClr val="accent4"/>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a:t>
            </a:r>
          </a:p>
        </p:txBody>
      </p:sp>
    </p:spTree>
    <p:extLst>
      <p:ext uri="{BB962C8B-B14F-4D97-AF65-F5344CB8AC3E}">
        <p14:creationId xmlns:p14="http://schemas.microsoft.com/office/powerpoint/2010/main" val="3900675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preserve="1" userDrawn="1">
  <p:cSld name="Text and image slide colour">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B598245-9B0C-49E0-B993-92C74C64315E}"/>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9A0937D-A6C2-4233-A7D7-8FEFF1084C45}"/>
              </a:ext>
            </a:extLst>
          </p:cNvPr>
          <p:cNvSpPr>
            <a:spLocks noGrp="1"/>
          </p:cNvSpPr>
          <p:nvPr>
            <p:ph type="title" hasCustomPrompt="1"/>
          </p:nvPr>
        </p:nvSpPr>
        <p:spPr>
          <a:xfrm>
            <a:off x="838200" y="855744"/>
            <a:ext cx="4727713" cy="632481"/>
          </a:xfrm>
        </p:spPr>
        <p:txBody>
          <a:bodyPr>
            <a:normAutofit/>
          </a:bodyPr>
          <a:lstStyle>
            <a:lvl1pPr>
              <a:defRPr>
                <a:solidFill>
                  <a:schemeClr val="accent4"/>
                </a:solidFill>
              </a:defRPr>
            </a:lvl1pPr>
          </a:lstStyle>
          <a:p>
            <a:r>
              <a:rPr lang="en-US" dirty="0"/>
              <a:t>Title here</a:t>
            </a:r>
          </a:p>
        </p:txBody>
      </p:sp>
      <p:sp>
        <p:nvSpPr>
          <p:cNvPr id="10" name="Picture Placeholder 9">
            <a:extLst>
              <a:ext uri="{FF2B5EF4-FFF2-40B4-BE49-F238E27FC236}">
                <a16:creationId xmlns:a16="http://schemas.microsoft.com/office/drawing/2014/main" id="{190AE4BC-4423-4BE8-90D8-B47944F1C706}"/>
              </a:ext>
            </a:extLst>
          </p:cNvPr>
          <p:cNvSpPr>
            <a:spLocks noGrp="1"/>
          </p:cNvSpPr>
          <p:nvPr>
            <p:ph type="pic" sz="quarter" idx="10"/>
          </p:nvPr>
        </p:nvSpPr>
        <p:spPr>
          <a:xfrm>
            <a:off x="6096000" y="0"/>
            <a:ext cx="6096000" cy="6858000"/>
          </a:xfrm>
          <a:solidFill>
            <a:schemeClr val="bg2"/>
          </a:solidFill>
        </p:spPr>
        <p:txBody>
          <a:bodyPr/>
          <a:lstStyle/>
          <a:p>
            <a:r>
              <a:rPr lang="en-US" smtClean="0"/>
              <a:t>Click icon to add picture</a:t>
            </a:r>
            <a:endParaRPr lang="en-US" dirty="0"/>
          </a:p>
        </p:txBody>
      </p:sp>
      <p:sp>
        <p:nvSpPr>
          <p:cNvPr id="11" name="Freeform 5">
            <a:extLst>
              <a:ext uri="{FF2B5EF4-FFF2-40B4-BE49-F238E27FC236}">
                <a16:creationId xmlns:a16="http://schemas.microsoft.com/office/drawing/2014/main" id="{716B3E95-76F8-41F8-9444-442B08D1ACB8}"/>
              </a:ext>
            </a:extLst>
          </p:cNvPr>
          <p:cNvSpPr>
            <a:spLocks noEditPoints="1"/>
          </p:cNvSpPr>
          <p:nvPr userDrawn="1"/>
        </p:nvSpPr>
        <p:spPr bwMode="auto">
          <a:xfrm>
            <a:off x="10754011" y="6063558"/>
            <a:ext cx="1015663" cy="361637"/>
          </a:xfrm>
          <a:custGeom>
            <a:avLst/>
            <a:gdLst>
              <a:gd name="T0" fmla="*/ 147 w 1400"/>
              <a:gd name="T1" fmla="*/ 70 h 496"/>
              <a:gd name="T2" fmla="*/ 245 w 1400"/>
              <a:gd name="T3" fmla="*/ 48 h 496"/>
              <a:gd name="T4" fmla="*/ 302 w 1400"/>
              <a:gd name="T5" fmla="*/ 0 h 496"/>
              <a:gd name="T6" fmla="*/ 148 w 1400"/>
              <a:gd name="T7" fmla="*/ 12 h 496"/>
              <a:gd name="T8" fmla="*/ 83 w 1400"/>
              <a:gd name="T9" fmla="*/ 78 h 496"/>
              <a:gd name="T10" fmla="*/ 0 w 1400"/>
              <a:gd name="T11" fmla="*/ 151 h 496"/>
              <a:gd name="T12" fmla="*/ 77 w 1400"/>
              <a:gd name="T13" fmla="*/ 197 h 496"/>
              <a:gd name="T14" fmla="*/ 130 w 1400"/>
              <a:gd name="T15" fmla="*/ 492 h 496"/>
              <a:gd name="T16" fmla="*/ 135 w 1400"/>
              <a:gd name="T17" fmla="*/ 94 h 496"/>
              <a:gd name="T18" fmla="*/ 519 w 1400"/>
              <a:gd name="T19" fmla="*/ 146 h 496"/>
              <a:gd name="T20" fmla="*/ 272 w 1400"/>
              <a:gd name="T21" fmla="*/ 155 h 496"/>
              <a:gd name="T22" fmla="*/ 191 w 1400"/>
              <a:gd name="T23" fmla="*/ 314 h 496"/>
              <a:gd name="T24" fmla="*/ 255 w 1400"/>
              <a:gd name="T25" fmla="*/ 474 h 496"/>
              <a:gd name="T26" fmla="*/ 424 w 1400"/>
              <a:gd name="T27" fmla="*/ 496 h 496"/>
              <a:gd name="T28" fmla="*/ 590 w 1400"/>
              <a:gd name="T29" fmla="*/ 467 h 496"/>
              <a:gd name="T30" fmla="*/ 640 w 1400"/>
              <a:gd name="T31" fmla="*/ 316 h 496"/>
              <a:gd name="T32" fmla="*/ 579 w 1400"/>
              <a:gd name="T33" fmla="*/ 164 h 496"/>
              <a:gd name="T34" fmla="*/ 549 w 1400"/>
              <a:gd name="T35" fmla="*/ 428 h 496"/>
              <a:gd name="T36" fmla="*/ 420 w 1400"/>
              <a:gd name="T37" fmla="*/ 448 h 496"/>
              <a:gd name="T38" fmla="*/ 260 w 1400"/>
              <a:gd name="T39" fmla="*/ 400 h 496"/>
              <a:gd name="T40" fmla="*/ 257 w 1400"/>
              <a:gd name="T41" fmla="*/ 246 h 496"/>
              <a:gd name="T42" fmla="*/ 329 w 1400"/>
              <a:gd name="T43" fmla="*/ 193 h 496"/>
              <a:gd name="T44" fmla="*/ 525 w 1400"/>
              <a:gd name="T45" fmla="*/ 198 h 496"/>
              <a:gd name="T46" fmla="*/ 583 w 1400"/>
              <a:gd name="T47" fmla="*/ 314 h 496"/>
              <a:gd name="T48" fmla="*/ 1062 w 1400"/>
              <a:gd name="T49" fmla="*/ 149 h 496"/>
              <a:gd name="T50" fmla="*/ 1054 w 1400"/>
              <a:gd name="T51" fmla="*/ 390 h 496"/>
              <a:gd name="T52" fmla="*/ 985 w 1400"/>
              <a:gd name="T53" fmla="*/ 444 h 496"/>
              <a:gd name="T54" fmla="*/ 795 w 1400"/>
              <a:gd name="T55" fmla="*/ 436 h 496"/>
              <a:gd name="T56" fmla="*/ 744 w 1400"/>
              <a:gd name="T57" fmla="*/ 323 h 496"/>
              <a:gd name="T58" fmla="*/ 686 w 1400"/>
              <a:gd name="T59" fmla="*/ 149 h 496"/>
              <a:gd name="T60" fmla="*/ 701 w 1400"/>
              <a:gd name="T61" fmla="*/ 419 h 496"/>
              <a:gd name="T62" fmla="*/ 810 w 1400"/>
              <a:gd name="T63" fmla="*/ 491 h 496"/>
              <a:gd name="T64" fmla="*/ 1014 w 1400"/>
              <a:gd name="T65" fmla="*/ 489 h 496"/>
              <a:gd name="T66" fmla="*/ 1102 w 1400"/>
              <a:gd name="T67" fmla="*/ 425 h 496"/>
              <a:gd name="T68" fmla="*/ 1119 w 1400"/>
              <a:gd name="T69" fmla="*/ 149 h 496"/>
              <a:gd name="T70" fmla="*/ 1339 w 1400"/>
              <a:gd name="T71" fmla="*/ 150 h 496"/>
              <a:gd name="T72" fmla="*/ 1200 w 1400"/>
              <a:gd name="T73" fmla="*/ 189 h 496"/>
              <a:gd name="T74" fmla="*/ 1175 w 1400"/>
              <a:gd name="T75" fmla="*/ 300 h 496"/>
              <a:gd name="T76" fmla="*/ 1228 w 1400"/>
              <a:gd name="T77" fmla="*/ 496 h 496"/>
              <a:gd name="T78" fmla="*/ 1230 w 1400"/>
              <a:gd name="T79" fmla="*/ 300 h 496"/>
              <a:gd name="T80" fmla="*/ 1245 w 1400"/>
              <a:gd name="T81" fmla="*/ 219 h 496"/>
              <a:gd name="T82" fmla="*/ 1343 w 1400"/>
              <a:gd name="T83" fmla="*/ 197 h 496"/>
              <a:gd name="T84" fmla="*/ 1400 w 1400"/>
              <a:gd name="T85" fmla="*/ 149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0" h="496">
                <a:moveTo>
                  <a:pt x="135" y="94"/>
                </a:moveTo>
                <a:cubicBezTo>
                  <a:pt x="138" y="84"/>
                  <a:pt x="141" y="77"/>
                  <a:pt x="147" y="70"/>
                </a:cubicBezTo>
                <a:cubicBezTo>
                  <a:pt x="155" y="62"/>
                  <a:pt x="165" y="57"/>
                  <a:pt x="178" y="54"/>
                </a:cubicBezTo>
                <a:cubicBezTo>
                  <a:pt x="191" y="51"/>
                  <a:pt x="214" y="49"/>
                  <a:pt x="245" y="48"/>
                </a:cubicBezTo>
                <a:cubicBezTo>
                  <a:pt x="302" y="47"/>
                  <a:pt x="302" y="47"/>
                  <a:pt x="302" y="47"/>
                </a:cubicBezTo>
                <a:cubicBezTo>
                  <a:pt x="302" y="0"/>
                  <a:pt x="302" y="0"/>
                  <a:pt x="302" y="0"/>
                </a:cubicBezTo>
                <a:cubicBezTo>
                  <a:pt x="241" y="2"/>
                  <a:pt x="241" y="2"/>
                  <a:pt x="241" y="2"/>
                </a:cubicBezTo>
                <a:cubicBezTo>
                  <a:pt x="198" y="3"/>
                  <a:pt x="167" y="7"/>
                  <a:pt x="148" y="12"/>
                </a:cubicBezTo>
                <a:cubicBezTo>
                  <a:pt x="129" y="18"/>
                  <a:pt x="113" y="28"/>
                  <a:pt x="102" y="41"/>
                </a:cubicBezTo>
                <a:cubicBezTo>
                  <a:pt x="92" y="51"/>
                  <a:pt x="86" y="64"/>
                  <a:pt x="83" y="78"/>
                </a:cubicBezTo>
                <a:cubicBezTo>
                  <a:pt x="80" y="93"/>
                  <a:pt x="77" y="117"/>
                  <a:pt x="77" y="151"/>
                </a:cubicBezTo>
                <a:cubicBezTo>
                  <a:pt x="0" y="151"/>
                  <a:pt x="0" y="151"/>
                  <a:pt x="0" y="151"/>
                </a:cubicBezTo>
                <a:cubicBezTo>
                  <a:pt x="0" y="197"/>
                  <a:pt x="0" y="197"/>
                  <a:pt x="0" y="197"/>
                </a:cubicBezTo>
                <a:cubicBezTo>
                  <a:pt x="77" y="197"/>
                  <a:pt x="77" y="197"/>
                  <a:pt x="77" y="197"/>
                </a:cubicBezTo>
                <a:cubicBezTo>
                  <a:pt x="77" y="492"/>
                  <a:pt x="77" y="492"/>
                  <a:pt x="77" y="492"/>
                </a:cubicBezTo>
                <a:cubicBezTo>
                  <a:pt x="130" y="492"/>
                  <a:pt x="130" y="492"/>
                  <a:pt x="130" y="492"/>
                </a:cubicBezTo>
                <a:cubicBezTo>
                  <a:pt x="130" y="151"/>
                  <a:pt x="130" y="151"/>
                  <a:pt x="130" y="151"/>
                </a:cubicBezTo>
                <a:cubicBezTo>
                  <a:pt x="131" y="122"/>
                  <a:pt x="134" y="103"/>
                  <a:pt x="135" y="94"/>
                </a:cubicBezTo>
                <a:close/>
                <a:moveTo>
                  <a:pt x="579" y="164"/>
                </a:moveTo>
                <a:cubicBezTo>
                  <a:pt x="565" y="155"/>
                  <a:pt x="545" y="149"/>
                  <a:pt x="519" y="146"/>
                </a:cubicBezTo>
                <a:cubicBezTo>
                  <a:pt x="494" y="143"/>
                  <a:pt x="454" y="141"/>
                  <a:pt x="401" y="141"/>
                </a:cubicBezTo>
                <a:cubicBezTo>
                  <a:pt x="340" y="141"/>
                  <a:pt x="298" y="146"/>
                  <a:pt x="272" y="155"/>
                </a:cubicBezTo>
                <a:cubicBezTo>
                  <a:pt x="247" y="163"/>
                  <a:pt x="227" y="180"/>
                  <a:pt x="212" y="205"/>
                </a:cubicBezTo>
                <a:cubicBezTo>
                  <a:pt x="199" y="230"/>
                  <a:pt x="191" y="266"/>
                  <a:pt x="191" y="314"/>
                </a:cubicBezTo>
                <a:cubicBezTo>
                  <a:pt x="191" y="357"/>
                  <a:pt x="196" y="396"/>
                  <a:pt x="206" y="419"/>
                </a:cubicBezTo>
                <a:cubicBezTo>
                  <a:pt x="216" y="443"/>
                  <a:pt x="232" y="461"/>
                  <a:pt x="255" y="474"/>
                </a:cubicBezTo>
                <a:cubicBezTo>
                  <a:pt x="271" y="482"/>
                  <a:pt x="290" y="488"/>
                  <a:pt x="315" y="491"/>
                </a:cubicBezTo>
                <a:cubicBezTo>
                  <a:pt x="340" y="494"/>
                  <a:pt x="376" y="496"/>
                  <a:pt x="424" y="496"/>
                </a:cubicBezTo>
                <a:cubicBezTo>
                  <a:pt x="476" y="496"/>
                  <a:pt x="513" y="494"/>
                  <a:pt x="535" y="489"/>
                </a:cubicBezTo>
                <a:cubicBezTo>
                  <a:pt x="557" y="484"/>
                  <a:pt x="575" y="477"/>
                  <a:pt x="590" y="467"/>
                </a:cubicBezTo>
                <a:cubicBezTo>
                  <a:pt x="604" y="457"/>
                  <a:pt x="615" y="443"/>
                  <a:pt x="623" y="425"/>
                </a:cubicBezTo>
                <a:cubicBezTo>
                  <a:pt x="635" y="401"/>
                  <a:pt x="640" y="361"/>
                  <a:pt x="640" y="316"/>
                </a:cubicBezTo>
                <a:cubicBezTo>
                  <a:pt x="640" y="275"/>
                  <a:pt x="635" y="243"/>
                  <a:pt x="626" y="219"/>
                </a:cubicBezTo>
                <a:cubicBezTo>
                  <a:pt x="616" y="195"/>
                  <a:pt x="601" y="177"/>
                  <a:pt x="579" y="164"/>
                </a:cubicBezTo>
                <a:close/>
                <a:moveTo>
                  <a:pt x="575" y="390"/>
                </a:moveTo>
                <a:cubicBezTo>
                  <a:pt x="570" y="407"/>
                  <a:pt x="561" y="419"/>
                  <a:pt x="549" y="428"/>
                </a:cubicBezTo>
                <a:cubicBezTo>
                  <a:pt x="538" y="436"/>
                  <a:pt x="524" y="442"/>
                  <a:pt x="506" y="444"/>
                </a:cubicBezTo>
                <a:cubicBezTo>
                  <a:pt x="487" y="447"/>
                  <a:pt x="459" y="448"/>
                  <a:pt x="420" y="448"/>
                </a:cubicBezTo>
                <a:cubicBezTo>
                  <a:pt x="360" y="448"/>
                  <a:pt x="321" y="444"/>
                  <a:pt x="300" y="436"/>
                </a:cubicBezTo>
                <a:cubicBezTo>
                  <a:pt x="281" y="430"/>
                  <a:pt x="268" y="417"/>
                  <a:pt x="260" y="400"/>
                </a:cubicBezTo>
                <a:cubicBezTo>
                  <a:pt x="253" y="383"/>
                  <a:pt x="249" y="352"/>
                  <a:pt x="249" y="318"/>
                </a:cubicBezTo>
                <a:cubicBezTo>
                  <a:pt x="249" y="287"/>
                  <a:pt x="251" y="263"/>
                  <a:pt x="257" y="246"/>
                </a:cubicBezTo>
                <a:cubicBezTo>
                  <a:pt x="263" y="228"/>
                  <a:pt x="272" y="215"/>
                  <a:pt x="285" y="207"/>
                </a:cubicBezTo>
                <a:cubicBezTo>
                  <a:pt x="296" y="200"/>
                  <a:pt x="310" y="195"/>
                  <a:pt x="329" y="193"/>
                </a:cubicBezTo>
                <a:cubicBezTo>
                  <a:pt x="347" y="190"/>
                  <a:pt x="374" y="188"/>
                  <a:pt x="410" y="188"/>
                </a:cubicBezTo>
                <a:cubicBezTo>
                  <a:pt x="465" y="188"/>
                  <a:pt x="504" y="191"/>
                  <a:pt x="525" y="198"/>
                </a:cubicBezTo>
                <a:cubicBezTo>
                  <a:pt x="546" y="204"/>
                  <a:pt x="562" y="216"/>
                  <a:pt x="571" y="235"/>
                </a:cubicBezTo>
                <a:cubicBezTo>
                  <a:pt x="579" y="252"/>
                  <a:pt x="583" y="278"/>
                  <a:pt x="583" y="314"/>
                </a:cubicBezTo>
                <a:cubicBezTo>
                  <a:pt x="583" y="344"/>
                  <a:pt x="580" y="374"/>
                  <a:pt x="575" y="390"/>
                </a:cubicBezTo>
                <a:close/>
                <a:moveTo>
                  <a:pt x="1062" y="149"/>
                </a:moveTo>
                <a:cubicBezTo>
                  <a:pt x="1062" y="319"/>
                  <a:pt x="1062" y="319"/>
                  <a:pt x="1062" y="319"/>
                </a:cubicBezTo>
                <a:cubicBezTo>
                  <a:pt x="1062" y="350"/>
                  <a:pt x="1060" y="374"/>
                  <a:pt x="1054" y="390"/>
                </a:cubicBezTo>
                <a:cubicBezTo>
                  <a:pt x="1049" y="407"/>
                  <a:pt x="1040" y="419"/>
                  <a:pt x="1029" y="428"/>
                </a:cubicBezTo>
                <a:cubicBezTo>
                  <a:pt x="1018" y="436"/>
                  <a:pt x="1004" y="442"/>
                  <a:pt x="985" y="444"/>
                </a:cubicBezTo>
                <a:cubicBezTo>
                  <a:pt x="967" y="447"/>
                  <a:pt x="946" y="448"/>
                  <a:pt x="907" y="448"/>
                </a:cubicBezTo>
                <a:cubicBezTo>
                  <a:pt x="848" y="448"/>
                  <a:pt x="816" y="444"/>
                  <a:pt x="795" y="436"/>
                </a:cubicBezTo>
                <a:cubicBezTo>
                  <a:pt x="776" y="430"/>
                  <a:pt x="763" y="417"/>
                  <a:pt x="756" y="400"/>
                </a:cubicBezTo>
                <a:cubicBezTo>
                  <a:pt x="748" y="383"/>
                  <a:pt x="744" y="357"/>
                  <a:pt x="744" y="323"/>
                </a:cubicBezTo>
                <a:cubicBezTo>
                  <a:pt x="744" y="149"/>
                  <a:pt x="744" y="149"/>
                  <a:pt x="744" y="149"/>
                </a:cubicBezTo>
                <a:cubicBezTo>
                  <a:pt x="686" y="149"/>
                  <a:pt x="686" y="149"/>
                  <a:pt x="686" y="149"/>
                </a:cubicBezTo>
                <a:cubicBezTo>
                  <a:pt x="686" y="319"/>
                  <a:pt x="686" y="319"/>
                  <a:pt x="686" y="319"/>
                </a:cubicBezTo>
                <a:cubicBezTo>
                  <a:pt x="686" y="362"/>
                  <a:pt x="692" y="396"/>
                  <a:pt x="701" y="419"/>
                </a:cubicBezTo>
                <a:cubicBezTo>
                  <a:pt x="711" y="443"/>
                  <a:pt x="728" y="461"/>
                  <a:pt x="750" y="474"/>
                </a:cubicBezTo>
                <a:cubicBezTo>
                  <a:pt x="766" y="482"/>
                  <a:pt x="786" y="488"/>
                  <a:pt x="810" y="491"/>
                </a:cubicBezTo>
                <a:cubicBezTo>
                  <a:pt x="835" y="494"/>
                  <a:pt x="863" y="496"/>
                  <a:pt x="912" y="496"/>
                </a:cubicBezTo>
                <a:cubicBezTo>
                  <a:pt x="963" y="496"/>
                  <a:pt x="992" y="494"/>
                  <a:pt x="1014" y="489"/>
                </a:cubicBezTo>
                <a:cubicBezTo>
                  <a:pt x="1036" y="484"/>
                  <a:pt x="1054" y="477"/>
                  <a:pt x="1069" y="467"/>
                </a:cubicBezTo>
                <a:cubicBezTo>
                  <a:pt x="1083" y="457"/>
                  <a:pt x="1094" y="443"/>
                  <a:pt x="1102" y="425"/>
                </a:cubicBezTo>
                <a:cubicBezTo>
                  <a:pt x="1114" y="401"/>
                  <a:pt x="1120" y="367"/>
                  <a:pt x="1120" y="322"/>
                </a:cubicBezTo>
                <a:cubicBezTo>
                  <a:pt x="1119" y="149"/>
                  <a:pt x="1119" y="149"/>
                  <a:pt x="1119" y="149"/>
                </a:cubicBezTo>
                <a:lnTo>
                  <a:pt x="1062" y="149"/>
                </a:lnTo>
                <a:close/>
                <a:moveTo>
                  <a:pt x="1339" y="150"/>
                </a:moveTo>
                <a:cubicBezTo>
                  <a:pt x="1296" y="152"/>
                  <a:pt x="1265" y="156"/>
                  <a:pt x="1246" y="161"/>
                </a:cubicBezTo>
                <a:cubicBezTo>
                  <a:pt x="1227" y="167"/>
                  <a:pt x="1211" y="176"/>
                  <a:pt x="1200" y="189"/>
                </a:cubicBezTo>
                <a:cubicBezTo>
                  <a:pt x="1190" y="200"/>
                  <a:pt x="1184" y="212"/>
                  <a:pt x="1181" y="227"/>
                </a:cubicBezTo>
                <a:cubicBezTo>
                  <a:pt x="1178" y="242"/>
                  <a:pt x="1175" y="266"/>
                  <a:pt x="1175" y="300"/>
                </a:cubicBezTo>
                <a:cubicBezTo>
                  <a:pt x="1175" y="496"/>
                  <a:pt x="1175" y="496"/>
                  <a:pt x="1175" y="496"/>
                </a:cubicBezTo>
                <a:cubicBezTo>
                  <a:pt x="1228" y="496"/>
                  <a:pt x="1228" y="496"/>
                  <a:pt x="1228" y="496"/>
                </a:cubicBezTo>
                <a:cubicBezTo>
                  <a:pt x="1228" y="345"/>
                  <a:pt x="1228" y="345"/>
                  <a:pt x="1228" y="345"/>
                </a:cubicBezTo>
                <a:cubicBezTo>
                  <a:pt x="1230" y="300"/>
                  <a:pt x="1230" y="300"/>
                  <a:pt x="1230" y="300"/>
                </a:cubicBezTo>
                <a:cubicBezTo>
                  <a:pt x="1231" y="271"/>
                  <a:pt x="1232" y="252"/>
                  <a:pt x="1234" y="242"/>
                </a:cubicBezTo>
                <a:cubicBezTo>
                  <a:pt x="1236" y="233"/>
                  <a:pt x="1239" y="225"/>
                  <a:pt x="1245" y="219"/>
                </a:cubicBezTo>
                <a:cubicBezTo>
                  <a:pt x="1253" y="211"/>
                  <a:pt x="1263" y="206"/>
                  <a:pt x="1276" y="203"/>
                </a:cubicBezTo>
                <a:cubicBezTo>
                  <a:pt x="1289" y="200"/>
                  <a:pt x="1312" y="197"/>
                  <a:pt x="1343" y="197"/>
                </a:cubicBezTo>
                <a:cubicBezTo>
                  <a:pt x="1400" y="195"/>
                  <a:pt x="1400" y="195"/>
                  <a:pt x="1400" y="195"/>
                </a:cubicBezTo>
                <a:cubicBezTo>
                  <a:pt x="1400" y="149"/>
                  <a:pt x="1400" y="149"/>
                  <a:pt x="1400" y="149"/>
                </a:cubicBezTo>
                <a:lnTo>
                  <a:pt x="1339" y="15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Text Placeholder 16">
            <a:extLst>
              <a:ext uri="{FF2B5EF4-FFF2-40B4-BE49-F238E27FC236}">
                <a16:creationId xmlns:a16="http://schemas.microsoft.com/office/drawing/2014/main" id="{88D97313-BBF8-48BD-B47B-AC85F05F8912}"/>
              </a:ext>
            </a:extLst>
          </p:cNvPr>
          <p:cNvSpPr>
            <a:spLocks noGrp="1"/>
          </p:cNvSpPr>
          <p:nvPr>
            <p:ph type="body" sz="quarter" idx="11" hasCustomPrompt="1"/>
          </p:nvPr>
        </p:nvSpPr>
        <p:spPr>
          <a:xfrm>
            <a:off x="838200" y="1630363"/>
            <a:ext cx="4727713" cy="4533900"/>
          </a:xfrm>
        </p:spPr>
        <p:txBody>
          <a:bodyPr>
            <a:normAutofit/>
          </a:bodyPr>
          <a:lstStyle>
            <a:lvl1pPr marL="0" indent="0">
              <a:buNone/>
              <a:defRPr sz="1800">
                <a:solidFill>
                  <a:schemeClr val="accent4"/>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Box 7">
            <a:extLst>
              <a:ext uri="{FF2B5EF4-FFF2-40B4-BE49-F238E27FC236}">
                <a16:creationId xmlns:a16="http://schemas.microsoft.com/office/drawing/2014/main" id="{95E35869-C4D6-4DBF-962D-57EFF931299F}"/>
              </a:ext>
            </a:extLst>
          </p:cNvPr>
          <p:cNvSpPr txBox="1"/>
          <p:nvPr userDrawn="1"/>
        </p:nvSpPr>
        <p:spPr>
          <a:xfrm>
            <a:off x="272198" y="6163547"/>
            <a:ext cx="3708400" cy="369332"/>
          </a:xfrm>
          <a:prstGeom prst="rect">
            <a:avLst/>
          </a:prstGeom>
          <a:noFill/>
        </p:spPr>
        <p:txBody>
          <a:bodyPr wrap="square" rtlCol="0">
            <a:spAutoFit/>
          </a:bodyPr>
          <a:lstStyle/>
          <a:p>
            <a:pPr algn="ctr"/>
            <a:r>
              <a:rPr lang="en-US" sz="1800" b="1" dirty="0">
                <a:solidFill>
                  <a:schemeClr val="accent4"/>
                </a:solidFill>
              </a:rPr>
              <a:t>The power of together</a:t>
            </a:r>
          </a:p>
        </p:txBody>
      </p:sp>
    </p:spTree>
    <p:extLst>
      <p:ext uri="{BB962C8B-B14F-4D97-AF65-F5344CB8AC3E}">
        <p14:creationId xmlns:p14="http://schemas.microsoft.com/office/powerpoint/2010/main" val="3838392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preserve="1" userDrawn="1">
  <p:cSld name="Text and imag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937D-A6C2-4233-A7D7-8FEFF1084C45}"/>
              </a:ext>
            </a:extLst>
          </p:cNvPr>
          <p:cNvSpPr>
            <a:spLocks noGrp="1"/>
          </p:cNvSpPr>
          <p:nvPr>
            <p:ph type="title" hasCustomPrompt="1"/>
          </p:nvPr>
        </p:nvSpPr>
        <p:spPr>
          <a:xfrm>
            <a:off x="838200" y="855744"/>
            <a:ext cx="4728359" cy="632481"/>
          </a:xfrm>
        </p:spPr>
        <p:txBody>
          <a:bodyPr/>
          <a:lstStyle>
            <a:lvl1pPr>
              <a:defRPr/>
            </a:lvl1pPr>
          </a:lstStyle>
          <a:p>
            <a:r>
              <a:rPr lang="en-US" dirty="0"/>
              <a:t>Title here</a:t>
            </a:r>
          </a:p>
        </p:txBody>
      </p:sp>
      <p:sp>
        <p:nvSpPr>
          <p:cNvPr id="10" name="Picture Placeholder 9">
            <a:extLst>
              <a:ext uri="{FF2B5EF4-FFF2-40B4-BE49-F238E27FC236}">
                <a16:creationId xmlns:a16="http://schemas.microsoft.com/office/drawing/2014/main" id="{190AE4BC-4423-4BE8-90D8-B47944F1C706}"/>
              </a:ext>
            </a:extLst>
          </p:cNvPr>
          <p:cNvSpPr>
            <a:spLocks noGrp="1"/>
          </p:cNvSpPr>
          <p:nvPr>
            <p:ph type="pic" sz="quarter" idx="10"/>
          </p:nvPr>
        </p:nvSpPr>
        <p:spPr>
          <a:xfrm>
            <a:off x="6096000" y="0"/>
            <a:ext cx="6096000" cy="6858000"/>
          </a:xfrm>
          <a:solidFill>
            <a:schemeClr val="bg2"/>
          </a:solidFill>
        </p:spPr>
        <p:txBody>
          <a:bodyPr/>
          <a:lstStyle/>
          <a:p>
            <a:r>
              <a:rPr lang="en-US" smtClean="0"/>
              <a:t>Click icon to add picture</a:t>
            </a:r>
            <a:endParaRPr lang="en-US" dirty="0"/>
          </a:p>
        </p:txBody>
      </p:sp>
      <p:sp>
        <p:nvSpPr>
          <p:cNvPr id="6" name="Text Placeholder 3"/>
          <p:cNvSpPr>
            <a:spLocks noGrp="1"/>
          </p:cNvSpPr>
          <p:nvPr>
            <p:ph type="body" sz="quarter" idx="12" hasCustomPrompt="1"/>
          </p:nvPr>
        </p:nvSpPr>
        <p:spPr>
          <a:xfrm>
            <a:off x="837509" y="1641600"/>
            <a:ext cx="4729050" cy="4373562"/>
          </a:xfrm>
        </p:spPr>
        <p:txBody>
          <a:bodyPr>
            <a:normAutofit/>
          </a:bodyPr>
          <a:lstStyle>
            <a:lvl1pPr>
              <a:defRPr sz="1800"/>
            </a:lvl1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67829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preserve="1" userDrawn="1">
  <p:cSld name="Chart slide with subheadings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7AC91-F5DB-4A99-A88D-8B9A57B0A9B3}"/>
              </a:ext>
            </a:extLst>
          </p:cNvPr>
          <p:cNvSpPr>
            <a:spLocks noGrp="1"/>
          </p:cNvSpPr>
          <p:nvPr>
            <p:ph type="title"/>
          </p:nvPr>
        </p:nvSpPr>
        <p:spPr>
          <a:xfrm>
            <a:off x="838199" y="855744"/>
            <a:ext cx="10823575" cy="632481"/>
          </a:xfrm>
        </p:spPr>
        <p:txBody>
          <a:bodyPr/>
          <a:lstStyle/>
          <a:p>
            <a:r>
              <a:rPr lang="en-US" smtClean="0"/>
              <a:t>Click to edit Master title style</a:t>
            </a:r>
            <a:endParaRPr lang="en-US" dirty="0"/>
          </a:p>
        </p:txBody>
      </p:sp>
      <p:sp>
        <p:nvSpPr>
          <p:cNvPr id="11" name="Chart Placeholder 10">
            <a:extLst>
              <a:ext uri="{FF2B5EF4-FFF2-40B4-BE49-F238E27FC236}">
                <a16:creationId xmlns:a16="http://schemas.microsoft.com/office/drawing/2014/main" id="{5EFA1DCA-B39B-488A-8141-1F3E491B8C19}"/>
              </a:ext>
            </a:extLst>
          </p:cNvPr>
          <p:cNvSpPr>
            <a:spLocks noGrp="1"/>
          </p:cNvSpPr>
          <p:nvPr>
            <p:ph type="chart" sz="quarter" idx="16"/>
          </p:nvPr>
        </p:nvSpPr>
        <p:spPr>
          <a:xfrm>
            <a:off x="5659438" y="1488226"/>
            <a:ext cx="6002337" cy="4143948"/>
          </a:xfrm>
        </p:spPr>
        <p:txBody>
          <a:bodyPr/>
          <a:lstStyle/>
          <a:p>
            <a:r>
              <a:rPr lang="en-US" smtClean="0"/>
              <a:t>Click icon to add chart</a:t>
            </a:r>
            <a:endParaRPr lang="en-US"/>
          </a:p>
        </p:txBody>
      </p:sp>
      <p:sp>
        <p:nvSpPr>
          <p:cNvPr id="8" name="Content Placeholder 6">
            <a:extLst>
              <a:ext uri="{FF2B5EF4-FFF2-40B4-BE49-F238E27FC236}">
                <a16:creationId xmlns:a16="http://schemas.microsoft.com/office/drawing/2014/main" id="{0BEFC48F-0D83-487A-951D-C3CA2DD94F75}"/>
              </a:ext>
            </a:extLst>
          </p:cNvPr>
          <p:cNvSpPr>
            <a:spLocks noGrp="1"/>
          </p:cNvSpPr>
          <p:nvPr>
            <p:ph sz="quarter" idx="11" hasCustomPrompt="1"/>
          </p:nvPr>
        </p:nvSpPr>
        <p:spPr>
          <a:xfrm>
            <a:off x="851452" y="1669635"/>
            <a:ext cx="4542183" cy="463550"/>
          </a:xfrm>
        </p:spPr>
        <p:txBody>
          <a:bodyPr>
            <a:noAutofit/>
          </a:bodyPr>
          <a:lstStyle>
            <a:lvl1pPr marL="0" indent="0">
              <a:buNone/>
              <a:defRPr sz="1800">
                <a:solidFill>
                  <a:schemeClr val="tx2"/>
                </a:solidFill>
              </a:defRPr>
            </a:lvl1pPr>
          </a:lstStyle>
          <a:p>
            <a:pPr lvl="0"/>
            <a:r>
              <a:rPr lang="en-US" dirty="0"/>
              <a:t>Subtitle</a:t>
            </a:r>
          </a:p>
        </p:txBody>
      </p:sp>
      <p:sp>
        <p:nvSpPr>
          <p:cNvPr id="10" name="Content Placeholder 6">
            <a:extLst>
              <a:ext uri="{FF2B5EF4-FFF2-40B4-BE49-F238E27FC236}">
                <a16:creationId xmlns:a16="http://schemas.microsoft.com/office/drawing/2014/main" id="{BED8A08D-247B-44EE-923B-BE4E50856CF0}"/>
              </a:ext>
            </a:extLst>
          </p:cNvPr>
          <p:cNvSpPr>
            <a:spLocks noGrp="1"/>
          </p:cNvSpPr>
          <p:nvPr>
            <p:ph sz="quarter" idx="13" hasCustomPrompt="1"/>
          </p:nvPr>
        </p:nvSpPr>
        <p:spPr>
          <a:xfrm>
            <a:off x="851452" y="2078097"/>
            <a:ext cx="4542183" cy="797625"/>
          </a:xfr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lang="en-US" sz="1800" kern="1200" dirty="0">
                <a:solidFill>
                  <a:schemeClr val="tx2"/>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p>
        </p:txBody>
      </p:sp>
      <p:sp>
        <p:nvSpPr>
          <p:cNvPr id="12" name="Content Placeholder 6">
            <a:extLst>
              <a:ext uri="{FF2B5EF4-FFF2-40B4-BE49-F238E27FC236}">
                <a16:creationId xmlns:a16="http://schemas.microsoft.com/office/drawing/2014/main" id="{69C4B743-6D08-4B74-B788-D254E4D5BD9A}"/>
              </a:ext>
            </a:extLst>
          </p:cNvPr>
          <p:cNvSpPr>
            <a:spLocks noGrp="1"/>
          </p:cNvSpPr>
          <p:nvPr>
            <p:ph sz="quarter" idx="14" hasCustomPrompt="1"/>
          </p:nvPr>
        </p:nvSpPr>
        <p:spPr>
          <a:xfrm>
            <a:off x="851452" y="2906429"/>
            <a:ext cx="4542183" cy="463550"/>
          </a:xfrm>
        </p:spPr>
        <p:txBody>
          <a:bodyPr>
            <a:noAutofit/>
          </a:bodyPr>
          <a:lstStyle>
            <a:lvl1pPr marL="0" indent="0">
              <a:buNone/>
              <a:defRPr sz="1800">
                <a:solidFill>
                  <a:schemeClr val="tx2"/>
                </a:solidFill>
              </a:defRPr>
            </a:lvl1pPr>
          </a:lstStyle>
          <a:p>
            <a:pPr lvl="0"/>
            <a:r>
              <a:rPr lang="en-US" dirty="0"/>
              <a:t>Subtitle</a:t>
            </a:r>
          </a:p>
        </p:txBody>
      </p:sp>
      <p:sp>
        <p:nvSpPr>
          <p:cNvPr id="13" name="Content Placeholder 6">
            <a:extLst>
              <a:ext uri="{FF2B5EF4-FFF2-40B4-BE49-F238E27FC236}">
                <a16:creationId xmlns:a16="http://schemas.microsoft.com/office/drawing/2014/main" id="{6BAB2679-5C72-488B-8042-2F8AA14A8F43}"/>
              </a:ext>
            </a:extLst>
          </p:cNvPr>
          <p:cNvSpPr>
            <a:spLocks noGrp="1"/>
          </p:cNvSpPr>
          <p:nvPr>
            <p:ph sz="quarter" idx="15" hasCustomPrompt="1"/>
          </p:nvPr>
        </p:nvSpPr>
        <p:spPr>
          <a:xfrm>
            <a:off x="851452" y="3308194"/>
            <a:ext cx="4542183" cy="797625"/>
          </a:xfr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lang="en-US" sz="1800" kern="1200" dirty="0">
                <a:solidFill>
                  <a:schemeClr val="tx2"/>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p>
        </p:txBody>
      </p:sp>
    </p:spTree>
    <p:extLst>
      <p:ext uri="{BB962C8B-B14F-4D97-AF65-F5344CB8AC3E}">
        <p14:creationId xmlns:p14="http://schemas.microsoft.com/office/powerpoint/2010/main" val="2563159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B14203E-073A-44C8-B8A6-FDB0D227DCD4}"/>
              </a:ext>
            </a:extLst>
          </p:cNvPr>
          <p:cNvSpPr>
            <a:spLocks noGrp="1"/>
          </p:cNvSpPr>
          <p:nvPr>
            <p:ph type="title"/>
          </p:nvPr>
        </p:nvSpPr>
        <p:spPr>
          <a:xfrm>
            <a:off x="838200" y="855744"/>
            <a:ext cx="10515600" cy="535531"/>
          </a:xfrm>
          <a:prstGeom prst="rect">
            <a:avLst/>
          </a:prstGeom>
          <a:noFill/>
        </p:spPr>
        <p:txBody>
          <a:bodyPr wrap="square" rtlCol="0">
            <a:spAutoFit/>
          </a:bodyPr>
          <a:lstStyle/>
          <a:p>
            <a:pPr marL="0" lvl="0"/>
            <a:r>
              <a:rPr lang="en-US" smtClean="0"/>
              <a:t>Click to edit Master title style</a:t>
            </a:r>
            <a:endParaRPr lang="en-US" dirty="0"/>
          </a:p>
        </p:txBody>
      </p:sp>
      <p:sp>
        <p:nvSpPr>
          <p:cNvPr id="3" name="Text Placeholder 2">
            <a:extLst>
              <a:ext uri="{FF2B5EF4-FFF2-40B4-BE49-F238E27FC236}">
                <a16:creationId xmlns:a16="http://schemas.microsoft.com/office/drawing/2014/main" id="{70BA0C8A-2395-4532-B407-A9ED41D124E7}"/>
              </a:ext>
            </a:extLst>
          </p:cNvPr>
          <p:cNvSpPr>
            <a:spLocks noGrp="1"/>
          </p:cNvSpPr>
          <p:nvPr>
            <p:ph type="body" idx="1"/>
          </p:nvPr>
        </p:nvSpPr>
        <p:spPr>
          <a:xfrm>
            <a:off x="838200" y="1825625"/>
            <a:ext cx="10515600" cy="417663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a:extLst>
              <a:ext uri="{FF2B5EF4-FFF2-40B4-BE49-F238E27FC236}">
                <a16:creationId xmlns:a16="http://schemas.microsoft.com/office/drawing/2014/main" id="{95E35869-C4D6-4DBF-962D-57EFF931299F}"/>
              </a:ext>
            </a:extLst>
          </p:cNvPr>
          <p:cNvSpPr txBox="1"/>
          <p:nvPr/>
        </p:nvSpPr>
        <p:spPr>
          <a:xfrm>
            <a:off x="272198" y="6163547"/>
            <a:ext cx="3708400" cy="369332"/>
          </a:xfrm>
          <a:prstGeom prst="rect">
            <a:avLst/>
          </a:prstGeom>
          <a:noFill/>
        </p:spPr>
        <p:txBody>
          <a:bodyPr wrap="square" rtlCol="0">
            <a:spAutoFit/>
          </a:bodyPr>
          <a:lstStyle/>
          <a:p>
            <a:pPr algn="ctr"/>
            <a:r>
              <a:rPr lang="en-US" sz="1800" b="1" dirty="0">
                <a:solidFill>
                  <a:schemeClr val="accent4"/>
                </a:solidFill>
              </a:rPr>
              <a:t>The power of together</a:t>
            </a:r>
          </a:p>
        </p:txBody>
      </p:sp>
      <p:pic>
        <p:nvPicPr>
          <p:cNvPr id="7" name="Picture 2" descr="M:\Clients\Design\F\Four\• FOUR BRAND REFRESH 2018\• Logos\Sector Logos\Health\PNG\Four Health Logo 7540 CMYK.png"/>
          <p:cNvPicPr>
            <a:picLocks noChangeAspect="1" noChangeArrowheads="1"/>
          </p:cNvPicPr>
          <p:nvPr userDrawn="1"/>
        </p:nvPicPr>
        <p:blipFill>
          <a:blip r:embed="rId34" cstate="print">
            <a:extLst>
              <a:ext uri="{28A0092B-C50C-407E-A947-70E740481C1C}">
                <a14:useLocalDpi xmlns:a14="http://schemas.microsoft.com/office/drawing/2010/main" val="0"/>
              </a:ext>
            </a:extLst>
          </a:blip>
          <a:srcRect/>
          <a:stretch>
            <a:fillRect/>
          </a:stretch>
        </p:blipFill>
        <p:spPr bwMode="auto">
          <a:xfrm>
            <a:off x="10944000" y="5950800"/>
            <a:ext cx="824400" cy="5391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132022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73" r:id="rId3"/>
    <p:sldLayoutId id="2147483674" r:id="rId4"/>
    <p:sldLayoutId id="2147483675" r:id="rId5"/>
    <p:sldLayoutId id="2147483676" r:id="rId6"/>
    <p:sldLayoutId id="2147483677" r:id="rId7"/>
    <p:sldLayoutId id="2147483678" r:id="rId8"/>
    <p:sldLayoutId id="2147483679" r:id="rId9"/>
    <p:sldLayoutId id="2147483682" r:id="rId10"/>
    <p:sldLayoutId id="2147483686" r:id="rId11"/>
    <p:sldLayoutId id="2147483684" r:id="rId12"/>
    <p:sldLayoutId id="2147483685" r:id="rId13"/>
    <p:sldLayoutId id="2147483688" r:id="rId14"/>
    <p:sldLayoutId id="2147483687" r:id="rId15"/>
    <p:sldLayoutId id="2147483689" r:id="rId16"/>
    <p:sldLayoutId id="2147483722" r:id="rId17"/>
    <p:sldLayoutId id="2147483690" r:id="rId18"/>
    <p:sldLayoutId id="2147483692" r:id="rId19"/>
    <p:sldLayoutId id="2147483691" r:id="rId20"/>
    <p:sldLayoutId id="2147483721" r:id="rId21"/>
    <p:sldLayoutId id="2147483693" r:id="rId22"/>
    <p:sldLayoutId id="2147483702" r:id="rId23"/>
    <p:sldLayoutId id="2147483695" r:id="rId24"/>
    <p:sldLayoutId id="2147483696" r:id="rId25"/>
    <p:sldLayoutId id="2147483697" r:id="rId26"/>
    <p:sldLayoutId id="2147483698" r:id="rId27"/>
    <p:sldLayoutId id="2147483699" r:id="rId28"/>
    <p:sldLayoutId id="2147483712" r:id="rId29"/>
    <p:sldLayoutId id="2147483723" r:id="rId30"/>
    <p:sldLayoutId id="2147483700" r:id="rId31"/>
    <p:sldLayoutId id="2147483701" r:id="rId3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txStyles>
    <p:titleStyle>
      <a:lvl1pPr algn="l" defTabSz="914400" rtl="0" eaLnBrk="1" latinLnBrk="0" hangingPunct="1">
        <a:lnSpc>
          <a:spcPct val="90000"/>
        </a:lnSpc>
        <a:spcBef>
          <a:spcPct val="0"/>
        </a:spcBef>
        <a:buNone/>
        <a:defRPr lang="en-US" sz="3200" b="1" kern="1200" smtClean="0">
          <a:solidFill>
            <a:schemeClr val="accent4"/>
          </a:solidFill>
          <a:latin typeface="Arial" panose="020B0604020202020204" pitchFamily="34" charset="0"/>
          <a:ea typeface="+mn-ea"/>
          <a:cs typeface="Arial" panose="020B0604020202020204" pitchFamily="34" charset="0"/>
        </a:defRPr>
      </a:lvl1pPr>
    </p:titleStyle>
    <p:bodyStyle>
      <a:lvl1pPr marL="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3" Type="http://schemas.openxmlformats.org/officeDocument/2006/relationships/hyperlink" Target="https://www.healthcareers.nhs.uk/explore-roles/pharmacy/pharmacy" TargetMode="External"/><Relationship Id="rId2" Type="http://schemas.openxmlformats.org/officeDocument/2006/relationships/image" Target="../media/image4.jpg"/><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30.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30.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9.jpg"/><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hyperlink" Target="https://www.youtube.com/user/nhscareers" TargetMode="External"/><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hyperlink" Target="https://www.healthcareers.nhs.uk/explore-roles/pharmacy" TargetMode="External"/><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0.jpg"/><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hyperlink" Target="https://careersinpharmacy.uk/" TargetMode="External"/><Relationship Id="rId7" Type="http://schemas.openxmlformats.org/officeDocument/2006/relationships/image" Target="../media/image24.png"/><Relationship Id="rId2" Type="http://schemas.openxmlformats.org/officeDocument/2006/relationships/image" Target="../media/image21.png"/><Relationship Id="rId1" Type="http://schemas.openxmlformats.org/officeDocument/2006/relationships/slideLayout" Target="../slideLayouts/slideLayout30.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hyperlink" Target="https://careersinpharmacy.uk/resources/posters-images/"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hyperlink" Target="https://www.healthcareers.nhs.uk/explore-roles/pharmacy/pharmacy" TargetMode="Externa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5.jpg"/><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hyperlink" Target="mailto:HealthEducationEngland@four.health" TargetMode="Externa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hyperlink" Target="mailto:HEE@four.health" TargetMode="Externa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6.jpg"/><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TextBox 2"/>
          <p:cNvSpPr txBox="1"/>
          <p:nvPr/>
        </p:nvSpPr>
        <p:spPr>
          <a:xfrm>
            <a:off x="276446" y="4912242"/>
            <a:ext cx="5089855" cy="523220"/>
          </a:xfrm>
          <a:prstGeom prst="rect">
            <a:avLst/>
          </a:prstGeom>
          <a:solidFill>
            <a:srgbClr val="005EB8"/>
          </a:solidFill>
        </p:spPr>
        <p:txBody>
          <a:bodyPr wrap="none" rtlCol="0">
            <a:spAutoFit/>
          </a:bodyPr>
          <a:lstStyle/>
          <a:p>
            <a:r>
              <a:rPr lang="en-GB" sz="2800" b="1" i="1" dirty="0" smtClean="0">
                <a:solidFill>
                  <a:schemeClr val="bg1"/>
                </a:solidFill>
                <a:latin typeface="Arial" panose="020B0604020202020204" pitchFamily="34" charset="0"/>
                <a:cs typeface="Arial" panose="020B0604020202020204" pitchFamily="34" charset="0"/>
              </a:rPr>
              <a:t>“If you become a pharmacist</a:t>
            </a:r>
            <a:endParaRPr lang="en-GB" sz="2800" b="1" i="1" dirty="0">
              <a:solidFill>
                <a:schemeClr val="bg1"/>
              </a:solidFill>
              <a:latin typeface="Arial" panose="020B0604020202020204" pitchFamily="34" charset="0"/>
              <a:cs typeface="Arial" panose="020B0604020202020204" pitchFamily="34" charset="0"/>
            </a:endParaRPr>
          </a:p>
        </p:txBody>
      </p:sp>
      <p:sp>
        <p:nvSpPr>
          <p:cNvPr id="6" name="TextBox 5"/>
          <p:cNvSpPr txBox="1"/>
          <p:nvPr/>
        </p:nvSpPr>
        <p:spPr>
          <a:xfrm>
            <a:off x="276445" y="5587862"/>
            <a:ext cx="3584699" cy="523220"/>
          </a:xfrm>
          <a:prstGeom prst="rect">
            <a:avLst/>
          </a:prstGeom>
          <a:solidFill>
            <a:srgbClr val="005EB8"/>
          </a:solidFill>
        </p:spPr>
        <p:txBody>
          <a:bodyPr wrap="none" rtlCol="0">
            <a:spAutoFit/>
          </a:bodyPr>
          <a:lstStyle/>
          <a:p>
            <a:r>
              <a:rPr lang="en-GB" sz="2800" b="1" i="1" dirty="0" smtClean="0">
                <a:solidFill>
                  <a:schemeClr val="bg1"/>
                </a:solidFill>
                <a:latin typeface="Arial" panose="020B0604020202020204" pitchFamily="34" charset="0"/>
                <a:cs typeface="Arial" panose="020B0604020202020204" pitchFamily="34" charset="0"/>
              </a:rPr>
              <a:t>you won’t regret it.”</a:t>
            </a:r>
            <a:endParaRPr lang="en-GB" sz="2800" b="1" i="1" dirty="0">
              <a:solidFill>
                <a:schemeClr val="bg1"/>
              </a:solidFill>
              <a:latin typeface="Arial" panose="020B0604020202020204" pitchFamily="34" charset="0"/>
              <a:cs typeface="Arial" panose="020B0604020202020204" pitchFamily="34" charset="0"/>
            </a:endParaRPr>
          </a:p>
        </p:txBody>
      </p:sp>
      <p:sp>
        <p:nvSpPr>
          <p:cNvPr id="5" name="TextBox 4"/>
          <p:cNvSpPr txBox="1"/>
          <p:nvPr/>
        </p:nvSpPr>
        <p:spPr>
          <a:xfrm>
            <a:off x="8215354" y="1943533"/>
            <a:ext cx="3760966" cy="1569660"/>
          </a:xfrm>
          <a:prstGeom prst="rect">
            <a:avLst/>
          </a:prstGeom>
          <a:solidFill>
            <a:schemeClr val="bg1">
              <a:alpha val="70000"/>
            </a:schemeClr>
          </a:solidFill>
        </p:spPr>
        <p:txBody>
          <a:bodyPr wrap="none" rtlCol="0">
            <a:spAutoFit/>
          </a:bodyPr>
          <a:lstStyle/>
          <a:p>
            <a:r>
              <a:rPr lang="en-GB" sz="3200" b="1" i="1" dirty="0" smtClean="0">
                <a:solidFill>
                  <a:srgbClr val="005EB8"/>
                </a:solidFill>
                <a:latin typeface="Arial" panose="020B0604020202020204" pitchFamily="34" charset="0"/>
                <a:cs typeface="Arial" panose="020B0604020202020204" pitchFamily="34" charset="0"/>
              </a:rPr>
              <a:t>Choose Pharmacy</a:t>
            </a:r>
          </a:p>
          <a:p>
            <a:r>
              <a:rPr lang="en-GB" sz="3200" b="1" i="1" dirty="0" smtClean="0">
                <a:solidFill>
                  <a:srgbClr val="005EB8"/>
                </a:solidFill>
                <a:latin typeface="Arial" panose="020B0604020202020204" pitchFamily="34" charset="0"/>
                <a:cs typeface="Arial" panose="020B0604020202020204" pitchFamily="34" charset="0"/>
              </a:rPr>
              <a:t>Partners’ toolkit</a:t>
            </a:r>
          </a:p>
          <a:p>
            <a:r>
              <a:rPr lang="en-GB" sz="3200" b="1" i="1" dirty="0" smtClean="0">
                <a:solidFill>
                  <a:srgbClr val="005EB8"/>
                </a:solidFill>
                <a:latin typeface="Arial" panose="020B0604020202020204" pitchFamily="34" charset="0"/>
                <a:cs typeface="Arial" panose="020B0604020202020204" pitchFamily="34" charset="0"/>
              </a:rPr>
              <a:t>Sep/Oct 2021</a:t>
            </a:r>
            <a:endParaRPr lang="en-GB" sz="3200" b="1" i="1" dirty="0">
              <a:solidFill>
                <a:srgbClr val="005EB8"/>
              </a:solidFill>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8974" y="460563"/>
            <a:ext cx="3173725" cy="729957"/>
          </a:xfrm>
          <a:prstGeom prst="rect">
            <a:avLst/>
          </a:prstGeom>
        </p:spPr>
      </p:pic>
    </p:spTree>
    <p:extLst>
      <p:ext uri="{BB962C8B-B14F-4D97-AF65-F5344CB8AC3E}">
        <p14:creationId xmlns:p14="http://schemas.microsoft.com/office/powerpoint/2010/main" val="134151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74667" y="5993593"/>
            <a:ext cx="2898232" cy="666594"/>
          </a:xfrm>
          <a:prstGeom prst="rect">
            <a:avLst/>
          </a:prstGeom>
        </p:spPr>
      </p:pic>
      <p:sp>
        <p:nvSpPr>
          <p:cNvPr id="2" name="Title 1"/>
          <p:cNvSpPr txBox="1">
            <a:spLocks/>
          </p:cNvSpPr>
          <p:nvPr/>
        </p:nvSpPr>
        <p:spPr>
          <a:xfrm>
            <a:off x="139931" y="74348"/>
            <a:ext cx="10515600" cy="535531"/>
          </a:xfrm>
          <a:prstGeom prst="rect">
            <a:avLst/>
          </a:prstGeom>
        </p:spPr>
        <p:txBody>
          <a:bodyPr/>
          <a:lstStyle>
            <a:lvl1pPr algn="l" defTabSz="914400" rtl="0" eaLnBrk="1" latinLnBrk="0" hangingPunct="1">
              <a:lnSpc>
                <a:spcPct val="90000"/>
              </a:lnSpc>
              <a:spcBef>
                <a:spcPct val="0"/>
              </a:spcBef>
              <a:buNone/>
              <a:defRPr lang="en-US" sz="3200" b="1" kern="1200" smtClean="0">
                <a:solidFill>
                  <a:schemeClr val="accent4"/>
                </a:solidFill>
                <a:latin typeface="Arial" panose="020B0604020202020204" pitchFamily="34" charset="0"/>
                <a:ea typeface="+mn-ea"/>
                <a:cs typeface="Arial" panose="020B0604020202020204" pitchFamily="34" charset="0"/>
              </a:defRPr>
            </a:lvl1pPr>
          </a:lstStyle>
          <a:p>
            <a:r>
              <a:rPr lang="en-GB" dirty="0" smtClean="0">
                <a:solidFill>
                  <a:srgbClr val="005EB8"/>
                </a:solidFill>
              </a:rPr>
              <a:t>Social </a:t>
            </a:r>
            <a:r>
              <a:rPr lang="en-GB" dirty="0" smtClean="0">
                <a:solidFill>
                  <a:srgbClr val="005EB8"/>
                </a:solidFill>
              </a:rPr>
              <a:t>copy suggestions </a:t>
            </a:r>
            <a:endParaRPr lang="en-GB" dirty="0">
              <a:solidFill>
                <a:srgbClr val="005EB8"/>
              </a:solidFill>
            </a:endParaRPr>
          </a:p>
        </p:txBody>
      </p:sp>
      <p:sp>
        <p:nvSpPr>
          <p:cNvPr id="3" name="Text Placeholder 2"/>
          <p:cNvSpPr txBox="1">
            <a:spLocks/>
          </p:cNvSpPr>
          <p:nvPr/>
        </p:nvSpPr>
        <p:spPr>
          <a:xfrm>
            <a:off x="838200" y="1643063"/>
            <a:ext cx="10515600" cy="4359275"/>
          </a:xfrm>
          <a:prstGeom prst="rect">
            <a:avLst/>
          </a:prstGeom>
        </p:spPr>
        <p:txBody>
          <a:bodyPr/>
          <a:lstStyle>
            <a:lvl1pPr marL="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endParaRPr lang="en-GB" sz="2400" dirty="0">
              <a:solidFill>
                <a:srgbClr val="FF0000"/>
              </a:solidFill>
            </a:endParaRPr>
          </a:p>
        </p:txBody>
      </p:sp>
      <p:sp>
        <p:nvSpPr>
          <p:cNvPr id="5" name="TextBox 4"/>
          <p:cNvSpPr txBox="1"/>
          <p:nvPr/>
        </p:nvSpPr>
        <p:spPr>
          <a:xfrm>
            <a:off x="275706" y="766161"/>
            <a:ext cx="4987636" cy="4431983"/>
          </a:xfrm>
          <a:prstGeom prst="rect">
            <a:avLst/>
          </a:prstGeom>
          <a:noFill/>
        </p:spPr>
        <p:txBody>
          <a:bodyPr wrap="square" rtlCol="0">
            <a:spAutoFit/>
          </a:bodyPr>
          <a:lstStyle/>
          <a:p>
            <a:r>
              <a:rPr lang="en-GB" b="1" dirty="0" smtClean="0">
                <a:solidFill>
                  <a:srgbClr val="005EB8"/>
                </a:solidFill>
                <a:latin typeface="Arial" panose="020B0604020202020204" pitchFamily="34" charset="0"/>
                <a:cs typeface="Arial" panose="020B0604020202020204" pitchFamily="34" charset="0"/>
              </a:rPr>
              <a:t>Targeted at teachers: </a:t>
            </a:r>
          </a:p>
          <a:p>
            <a:endParaRPr lang="en-GB" b="1" dirty="0">
              <a:solidFill>
                <a:srgbClr val="005EB8"/>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200" i="1" dirty="0">
                <a:solidFill>
                  <a:srgbClr val="005EB8"/>
                </a:solidFill>
                <a:latin typeface="Arial" panose="020B0604020202020204" pitchFamily="34" charset="0"/>
                <a:cs typeface="Arial" panose="020B0604020202020204" pitchFamily="34" charset="0"/>
              </a:rPr>
              <a:t>“The UK needs a new generation of brilliant pharmacy professionals. Are they in your classroom? Find out how to support your students to study </a:t>
            </a:r>
            <a:r>
              <a:rPr lang="en-GB" sz="1200" i="1" dirty="0" smtClean="0">
                <a:solidFill>
                  <a:srgbClr val="005EB8"/>
                </a:solidFill>
                <a:latin typeface="Arial" panose="020B0604020202020204" pitchFamily="34" charset="0"/>
                <a:cs typeface="Arial" panose="020B0604020202020204" pitchFamily="34" charset="0"/>
              </a:rPr>
              <a:t>pharmacy” [Insert Link]</a:t>
            </a:r>
            <a:endParaRPr lang="en-GB" sz="1200" i="1" dirty="0">
              <a:solidFill>
                <a:srgbClr val="005EB8"/>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sz="1200" i="1" dirty="0">
              <a:solidFill>
                <a:srgbClr val="005EB8"/>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200" i="1" dirty="0" smtClean="0">
                <a:solidFill>
                  <a:srgbClr val="005EB8"/>
                </a:solidFill>
                <a:latin typeface="Arial" panose="020B0604020202020204" pitchFamily="34" charset="0"/>
                <a:cs typeface="Arial" panose="020B0604020202020204" pitchFamily="34" charset="0"/>
              </a:rPr>
              <a:t>“Know </a:t>
            </a:r>
            <a:r>
              <a:rPr lang="en-GB" sz="1200" i="1" dirty="0">
                <a:solidFill>
                  <a:srgbClr val="005EB8"/>
                </a:solidFill>
                <a:latin typeface="Arial" panose="020B0604020202020204" pitchFamily="34" charset="0"/>
                <a:cs typeface="Arial" panose="020B0604020202020204" pitchFamily="34" charset="0"/>
              </a:rPr>
              <a:t>a student who loves science, is interested in healthcare and enjoys working as part of a team? Studying pharmacy ticks all these boxes. Discover how to support them </a:t>
            </a:r>
            <a:r>
              <a:rPr lang="en-GB" sz="1200" i="1" dirty="0" smtClean="0">
                <a:solidFill>
                  <a:srgbClr val="005EB8"/>
                </a:solidFill>
                <a:latin typeface="Arial" panose="020B0604020202020204" pitchFamily="34" charset="0"/>
                <a:cs typeface="Arial" panose="020B0604020202020204" pitchFamily="34" charset="0"/>
              </a:rPr>
              <a:t>[Insert Link]”</a:t>
            </a:r>
          </a:p>
          <a:p>
            <a:pPr marL="285750" indent="-285750">
              <a:buFont typeface="Arial" panose="020B0604020202020204" pitchFamily="34" charset="0"/>
              <a:buChar char="•"/>
            </a:pPr>
            <a:endParaRPr lang="en-GB" sz="1200" i="1" dirty="0">
              <a:solidFill>
                <a:srgbClr val="005EB8"/>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200" i="1" dirty="0" smtClean="0">
                <a:solidFill>
                  <a:srgbClr val="005EB8"/>
                </a:solidFill>
                <a:latin typeface="Arial" panose="020B0604020202020204" pitchFamily="34" charset="0"/>
                <a:cs typeface="Arial" panose="020B0604020202020204" pitchFamily="34" charset="0"/>
              </a:rPr>
              <a:t>“Imagine </a:t>
            </a:r>
            <a:r>
              <a:rPr lang="en-GB" sz="1200" i="1" dirty="0">
                <a:solidFill>
                  <a:srgbClr val="005EB8"/>
                </a:solidFill>
                <a:latin typeface="Arial" panose="020B0604020202020204" pitchFamily="34" charset="0"/>
                <a:cs typeface="Arial" panose="020B0604020202020204" pitchFamily="34" charset="0"/>
              </a:rPr>
              <a:t>inspiring a new generation to change lives through science. Well, you're doing it every day in the classroom. Discover the rewards for your students of a career in </a:t>
            </a:r>
            <a:r>
              <a:rPr lang="en-GB" sz="1200" i="1" dirty="0" smtClean="0">
                <a:solidFill>
                  <a:srgbClr val="005EB8"/>
                </a:solidFill>
                <a:latin typeface="Arial" panose="020B0604020202020204" pitchFamily="34" charset="0"/>
                <a:cs typeface="Arial" panose="020B0604020202020204" pitchFamily="34" charset="0"/>
              </a:rPr>
              <a:t>pharmacy” [</a:t>
            </a:r>
            <a:r>
              <a:rPr lang="en-GB" sz="1200" i="1" smtClean="0">
                <a:solidFill>
                  <a:srgbClr val="005EB8"/>
                </a:solidFill>
                <a:latin typeface="Arial" panose="020B0604020202020204" pitchFamily="34" charset="0"/>
                <a:cs typeface="Arial" panose="020B0604020202020204" pitchFamily="34" charset="0"/>
              </a:rPr>
              <a:t>Insert Link]</a:t>
            </a:r>
            <a:endParaRPr lang="en-GB" sz="1200" i="1" dirty="0" smtClean="0">
              <a:solidFill>
                <a:srgbClr val="005EB8"/>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sz="1200" i="1" dirty="0">
              <a:solidFill>
                <a:srgbClr val="005EB8"/>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200" i="1" dirty="0" smtClean="0">
                <a:solidFill>
                  <a:srgbClr val="005EB8"/>
                </a:solidFill>
                <a:latin typeface="Arial" panose="020B0604020202020204" pitchFamily="34" charset="0"/>
                <a:cs typeface="Arial" panose="020B0604020202020204" pitchFamily="34" charset="0"/>
              </a:rPr>
              <a:t>“Open </a:t>
            </a:r>
            <a:r>
              <a:rPr lang="en-GB" sz="1200" i="1" dirty="0">
                <a:solidFill>
                  <a:srgbClr val="005EB8"/>
                </a:solidFill>
                <a:latin typeface="Arial" panose="020B0604020202020204" pitchFamily="34" charset="0"/>
                <a:cs typeface="Arial" panose="020B0604020202020204" pitchFamily="34" charset="0"/>
              </a:rPr>
              <a:t>doors for your students by introducing them to pharmacy as a rewarding healthcare career choice. Find out how here </a:t>
            </a:r>
            <a:r>
              <a:rPr lang="en-GB" sz="1200" i="1" dirty="0" smtClean="0">
                <a:solidFill>
                  <a:srgbClr val="005EB8"/>
                </a:solidFill>
                <a:latin typeface="Arial" panose="020B0604020202020204" pitchFamily="34" charset="0"/>
                <a:cs typeface="Arial" panose="020B0604020202020204" pitchFamily="34" charset="0"/>
              </a:rPr>
              <a:t>[Insert Link]”</a:t>
            </a:r>
            <a:endParaRPr lang="en-GB" sz="1200" i="1" dirty="0">
              <a:solidFill>
                <a:srgbClr val="005EB8"/>
              </a:solidFill>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
            </a:r>
            <a:br>
              <a:rPr lang="en-GB" dirty="0">
                <a:latin typeface="Arial" panose="020B0604020202020204" pitchFamily="34" charset="0"/>
                <a:cs typeface="Arial" panose="020B0604020202020204" pitchFamily="34" charset="0"/>
              </a:rPr>
            </a:br>
            <a:endParaRPr lang="en-GB" sz="1200" b="1" i="1" dirty="0">
              <a:solidFill>
                <a:srgbClr val="005EB8"/>
              </a:solidFill>
            </a:endParaRPr>
          </a:p>
          <a:p>
            <a:pPr marL="285750" indent="-285750">
              <a:buFont typeface="Arial" panose="020B0604020202020204" pitchFamily="34" charset="0"/>
              <a:buChar char="•"/>
            </a:pPr>
            <a:endParaRPr lang="en-GB" b="1" dirty="0" smtClean="0">
              <a:solidFill>
                <a:srgbClr val="005EB8"/>
              </a:solidFill>
            </a:endParaRPr>
          </a:p>
          <a:p>
            <a:endParaRPr lang="en-GB" dirty="0"/>
          </a:p>
        </p:txBody>
      </p:sp>
      <p:sp>
        <p:nvSpPr>
          <p:cNvPr id="8" name="TextBox 7"/>
          <p:cNvSpPr txBox="1"/>
          <p:nvPr/>
        </p:nvSpPr>
        <p:spPr>
          <a:xfrm>
            <a:off x="6010238" y="767550"/>
            <a:ext cx="4987636" cy="4247317"/>
          </a:xfrm>
          <a:prstGeom prst="rect">
            <a:avLst/>
          </a:prstGeom>
          <a:noFill/>
        </p:spPr>
        <p:txBody>
          <a:bodyPr wrap="square" rtlCol="0">
            <a:spAutoFit/>
          </a:bodyPr>
          <a:lstStyle/>
          <a:p>
            <a:r>
              <a:rPr lang="en-GB" b="1" dirty="0" smtClean="0">
                <a:solidFill>
                  <a:srgbClr val="005EB8"/>
                </a:solidFill>
                <a:latin typeface="Arial" panose="020B0604020202020204" pitchFamily="34" charset="0"/>
                <a:cs typeface="Arial" panose="020B0604020202020204" pitchFamily="34" charset="0"/>
              </a:rPr>
              <a:t>Targeted at Students:  </a:t>
            </a:r>
          </a:p>
          <a:p>
            <a:endParaRPr lang="en-GB" b="1" dirty="0">
              <a:solidFill>
                <a:srgbClr val="005EB8"/>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200" i="1" dirty="0">
                <a:solidFill>
                  <a:srgbClr val="005EB8"/>
                </a:solidFill>
                <a:latin typeface="Arial" panose="020B0604020202020204" pitchFamily="34" charset="0"/>
                <a:cs typeface="Arial" panose="020B0604020202020204" pitchFamily="34" charset="0"/>
              </a:rPr>
              <a:t>“Want to use your problem-solving super powers for good? [Emoji - super hero] Discover pharmacy as a career that makes a positive social difference [Emoji - muscles</a:t>
            </a:r>
            <a:r>
              <a:rPr lang="en-GB" sz="1200" i="1" dirty="0" smtClean="0">
                <a:solidFill>
                  <a:srgbClr val="005EB8"/>
                </a:solidFill>
                <a:latin typeface="Arial" panose="020B0604020202020204" pitchFamily="34" charset="0"/>
                <a:cs typeface="Arial" panose="020B0604020202020204" pitchFamily="34" charset="0"/>
              </a:rPr>
              <a:t>]” [Insert link]</a:t>
            </a:r>
            <a:endParaRPr lang="en-GB" sz="1200" i="1" dirty="0">
              <a:solidFill>
                <a:srgbClr val="005EB8"/>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sz="1200" i="1" dirty="0">
              <a:solidFill>
                <a:srgbClr val="005EB8"/>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200" i="1" dirty="0">
                <a:solidFill>
                  <a:srgbClr val="005EB8"/>
                </a:solidFill>
                <a:latin typeface="Arial" panose="020B0604020202020204" pitchFamily="34" charset="0"/>
                <a:cs typeface="Arial" panose="020B0604020202020204" pitchFamily="34" charset="0"/>
              </a:rPr>
              <a:t>“[heart emoji] science and like working in teams to make a difference? Study pharmacy and open up a world of opportunity [emoji-arrow to video</a:t>
            </a:r>
            <a:r>
              <a:rPr lang="en-GB" sz="1200" i="1" dirty="0" smtClean="0">
                <a:solidFill>
                  <a:srgbClr val="005EB8"/>
                </a:solidFill>
                <a:latin typeface="Arial" panose="020B0604020202020204" pitchFamily="34" charset="0"/>
                <a:cs typeface="Arial" panose="020B0604020202020204" pitchFamily="34" charset="0"/>
              </a:rPr>
              <a:t>]”</a:t>
            </a:r>
          </a:p>
          <a:p>
            <a:pPr marL="285750" indent="-285750">
              <a:buFont typeface="Arial" panose="020B0604020202020204" pitchFamily="34" charset="0"/>
              <a:buChar char="•"/>
            </a:pPr>
            <a:endParaRPr lang="en-GB" sz="1200" i="1" dirty="0">
              <a:solidFill>
                <a:srgbClr val="005EB8"/>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200" i="1" dirty="0">
                <a:solidFill>
                  <a:srgbClr val="005EB8"/>
                </a:solidFill>
                <a:latin typeface="Arial" panose="020B0604020202020204" pitchFamily="34" charset="0"/>
                <a:cs typeface="Arial" panose="020B0604020202020204" pitchFamily="34" charset="0"/>
              </a:rPr>
              <a:t>“If you love science, problem solving and helping others, a career in pharmacy is ideal for you [emoji - thumbs up] Discover how to get started here </a:t>
            </a:r>
            <a:r>
              <a:rPr lang="en-GB" sz="1200" i="1" dirty="0" smtClean="0">
                <a:solidFill>
                  <a:srgbClr val="005EB8"/>
                </a:solidFill>
                <a:latin typeface="Arial" panose="020B0604020202020204" pitchFamily="34" charset="0"/>
                <a:cs typeface="Arial" panose="020B0604020202020204" pitchFamily="34" charset="0"/>
              </a:rPr>
              <a:t>[Insert Link]”</a:t>
            </a:r>
          </a:p>
          <a:p>
            <a:pPr marL="285750" indent="-285750">
              <a:buFont typeface="Arial" panose="020B0604020202020204" pitchFamily="34" charset="0"/>
              <a:buChar char="•"/>
            </a:pPr>
            <a:endParaRPr lang="en-GB" sz="1200" i="1" dirty="0">
              <a:solidFill>
                <a:srgbClr val="005EB8"/>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200" i="1" dirty="0" smtClean="0">
                <a:solidFill>
                  <a:srgbClr val="005EB8"/>
                </a:solidFill>
                <a:latin typeface="Arial" panose="020B0604020202020204" pitchFamily="34" charset="0"/>
                <a:cs typeface="Arial" panose="020B0604020202020204" pitchFamily="34" charset="0"/>
              </a:rPr>
              <a:t>“Where </a:t>
            </a:r>
            <a:r>
              <a:rPr lang="en-GB" sz="1200" i="1" dirty="0">
                <a:solidFill>
                  <a:srgbClr val="005EB8"/>
                </a:solidFill>
                <a:latin typeface="Arial" panose="020B0604020202020204" pitchFamily="34" charset="0"/>
                <a:cs typeface="Arial" panose="020B0604020202020204" pitchFamily="34" charset="0"/>
              </a:rPr>
              <a:t>can a pharmacy career take you? Discover the many rewarding options open to you - </a:t>
            </a:r>
            <a:r>
              <a:rPr lang="en-GB" sz="1200" i="1" dirty="0" smtClean="0">
                <a:solidFill>
                  <a:srgbClr val="005EB8"/>
                </a:solidFill>
                <a:latin typeface="Arial" panose="020B0604020202020204" pitchFamily="34" charset="0"/>
                <a:cs typeface="Arial" panose="020B0604020202020204" pitchFamily="34" charset="0"/>
              </a:rPr>
              <a:t>[Insert Link]”</a:t>
            </a:r>
            <a:endParaRPr lang="en-GB" sz="1200" i="1" dirty="0">
              <a:solidFill>
                <a:srgbClr val="005EB8"/>
              </a:solidFill>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
            </a:r>
            <a:br>
              <a:rPr lang="en-GB" dirty="0">
                <a:latin typeface="Arial" panose="020B0604020202020204" pitchFamily="34" charset="0"/>
                <a:cs typeface="Arial" panose="020B0604020202020204" pitchFamily="34" charset="0"/>
              </a:rPr>
            </a:br>
            <a:endParaRPr lang="en-GB" sz="1200" b="1" i="1" dirty="0">
              <a:solidFill>
                <a:srgbClr val="005EB8"/>
              </a:solidFill>
            </a:endParaRPr>
          </a:p>
          <a:p>
            <a:pPr marL="285750" indent="-285750">
              <a:buFont typeface="Arial" panose="020B0604020202020204" pitchFamily="34" charset="0"/>
              <a:buChar char="•"/>
            </a:pPr>
            <a:endParaRPr lang="en-GB" b="1" dirty="0" smtClean="0">
              <a:solidFill>
                <a:srgbClr val="005EB8"/>
              </a:solidFill>
            </a:endParaRPr>
          </a:p>
          <a:p>
            <a:endParaRPr lang="en-GB" dirty="0"/>
          </a:p>
        </p:txBody>
      </p:sp>
      <p:sp>
        <p:nvSpPr>
          <p:cNvPr id="7" name="TextBox 6"/>
          <p:cNvSpPr txBox="1"/>
          <p:nvPr/>
        </p:nvSpPr>
        <p:spPr>
          <a:xfrm>
            <a:off x="2005270" y="4235575"/>
            <a:ext cx="7994941" cy="307777"/>
          </a:xfrm>
          <a:prstGeom prst="rect">
            <a:avLst/>
          </a:prstGeom>
          <a:noFill/>
        </p:spPr>
        <p:txBody>
          <a:bodyPr wrap="square" rtlCol="0">
            <a:spAutoFit/>
          </a:bodyPr>
          <a:lstStyle/>
          <a:p>
            <a:r>
              <a:rPr lang="en-GB" sz="1400" b="1" dirty="0" smtClean="0">
                <a:solidFill>
                  <a:srgbClr val="005EB8"/>
                </a:solidFill>
                <a:latin typeface="Arial" panose="020B0604020202020204" pitchFamily="34" charset="0"/>
                <a:cs typeface="Arial" panose="020B0604020202020204" pitchFamily="34" charset="0"/>
              </a:rPr>
              <a:t> Target Website Link  - </a:t>
            </a:r>
            <a:r>
              <a:rPr lang="en-GB" sz="1400" b="1" dirty="0" smtClean="0">
                <a:solidFill>
                  <a:srgbClr val="005EB8"/>
                </a:solidFill>
                <a:latin typeface="Arial" panose="020B0604020202020204" pitchFamily="34" charset="0"/>
                <a:cs typeface="Arial" panose="020B0604020202020204" pitchFamily="34" charset="0"/>
                <a:hlinkClick r:id="rId3"/>
              </a:rPr>
              <a:t>https</a:t>
            </a:r>
            <a:r>
              <a:rPr lang="en-GB" sz="1400" b="1" dirty="0">
                <a:solidFill>
                  <a:srgbClr val="005EB8"/>
                </a:solidFill>
                <a:latin typeface="Arial" panose="020B0604020202020204" pitchFamily="34" charset="0"/>
                <a:cs typeface="Arial" panose="020B0604020202020204" pitchFamily="34" charset="0"/>
                <a:hlinkClick r:id="rId3"/>
              </a:rPr>
              <a:t>://</a:t>
            </a:r>
            <a:r>
              <a:rPr lang="en-GB" sz="1400" b="1" dirty="0" smtClean="0">
                <a:solidFill>
                  <a:srgbClr val="005EB8"/>
                </a:solidFill>
                <a:latin typeface="Arial" panose="020B0604020202020204" pitchFamily="34" charset="0"/>
                <a:cs typeface="Arial" panose="020B0604020202020204" pitchFamily="34" charset="0"/>
                <a:hlinkClick r:id="rId3"/>
              </a:rPr>
              <a:t>www.healthcareers.nhs.uk/explore-roles/pharmacy/pharmacy</a:t>
            </a:r>
            <a:r>
              <a:rPr lang="en-GB" sz="1400" b="1" dirty="0" smtClean="0">
                <a:solidFill>
                  <a:srgbClr val="005EB8"/>
                </a:solidFill>
                <a:latin typeface="Arial" panose="020B0604020202020204" pitchFamily="34" charset="0"/>
                <a:cs typeface="Arial" panose="020B0604020202020204" pitchFamily="34" charset="0"/>
              </a:rPr>
              <a:t> </a:t>
            </a:r>
            <a:endParaRPr lang="en-GB" sz="1400" b="1" dirty="0">
              <a:solidFill>
                <a:srgbClr val="005EB8"/>
              </a:solidFill>
              <a:latin typeface="Arial" panose="020B0604020202020204" pitchFamily="34" charset="0"/>
              <a:cs typeface="Arial" panose="020B0604020202020204" pitchFamily="34" charset="0"/>
            </a:endParaRPr>
          </a:p>
        </p:txBody>
      </p:sp>
      <p:sp>
        <p:nvSpPr>
          <p:cNvPr id="10" name="TextBox 9"/>
          <p:cNvSpPr txBox="1"/>
          <p:nvPr/>
        </p:nvSpPr>
        <p:spPr>
          <a:xfrm>
            <a:off x="305527" y="4699634"/>
            <a:ext cx="11048273" cy="2031325"/>
          </a:xfrm>
          <a:prstGeom prst="rect">
            <a:avLst/>
          </a:prstGeom>
          <a:noFill/>
        </p:spPr>
        <p:txBody>
          <a:bodyPr wrap="square" rtlCol="0">
            <a:spAutoFit/>
          </a:bodyPr>
          <a:lstStyle/>
          <a:p>
            <a:pPr algn="ctr"/>
            <a:r>
              <a:rPr lang="en-GB" sz="1200" b="1" dirty="0" smtClean="0">
                <a:solidFill>
                  <a:srgbClr val="005EB8"/>
                </a:solidFill>
              </a:rPr>
              <a:t>Suggested hashtags: </a:t>
            </a:r>
            <a:r>
              <a:rPr lang="en-GB" sz="1200" dirty="0" smtClean="0">
                <a:solidFill>
                  <a:srgbClr val="005EB8"/>
                </a:solidFill>
              </a:rPr>
              <a:t>#</a:t>
            </a:r>
            <a:r>
              <a:rPr lang="en-GB" sz="1200" dirty="0" err="1" smtClean="0">
                <a:solidFill>
                  <a:srgbClr val="005EB8"/>
                </a:solidFill>
              </a:rPr>
              <a:t>ChoosePharmacy</a:t>
            </a:r>
            <a:r>
              <a:rPr lang="en-GB" sz="1200" dirty="0" smtClean="0">
                <a:solidFill>
                  <a:srgbClr val="005EB8"/>
                </a:solidFill>
              </a:rPr>
              <a:t> #</a:t>
            </a:r>
            <a:r>
              <a:rPr lang="en-GB" sz="1200" dirty="0" err="1" smtClean="0">
                <a:solidFill>
                  <a:srgbClr val="005EB8"/>
                </a:solidFill>
              </a:rPr>
              <a:t>CareersInPharmacy</a:t>
            </a:r>
            <a:r>
              <a:rPr lang="en-GB" sz="1200" dirty="0" smtClean="0">
                <a:solidFill>
                  <a:srgbClr val="005EB8"/>
                </a:solidFill>
              </a:rPr>
              <a:t> #</a:t>
            </a:r>
            <a:r>
              <a:rPr lang="en-GB" sz="1200" dirty="0" err="1" smtClean="0">
                <a:solidFill>
                  <a:srgbClr val="005EB8"/>
                </a:solidFill>
              </a:rPr>
              <a:t>DiscoverPharmacy</a:t>
            </a:r>
            <a:endParaRPr lang="en-GB" sz="1200" dirty="0" smtClean="0">
              <a:solidFill>
                <a:srgbClr val="005EB8"/>
              </a:solidFill>
            </a:endParaRPr>
          </a:p>
          <a:p>
            <a:pPr algn="ctr"/>
            <a:endParaRPr lang="en-GB" sz="1200" b="1" dirty="0" smtClean="0">
              <a:solidFill>
                <a:srgbClr val="005EB8"/>
              </a:solidFill>
            </a:endParaRPr>
          </a:p>
          <a:p>
            <a:pPr algn="ctr"/>
            <a:r>
              <a:rPr lang="en-GB" sz="1200" b="1" dirty="0" smtClean="0">
                <a:solidFill>
                  <a:srgbClr val="005EB8"/>
                </a:solidFill>
              </a:rPr>
              <a:t>Accounts to look out for:  </a:t>
            </a:r>
          </a:p>
          <a:p>
            <a:pPr algn="ctr"/>
            <a:endParaRPr lang="en-GB" sz="1200" dirty="0" smtClean="0">
              <a:solidFill>
                <a:srgbClr val="005EB8"/>
              </a:solidFill>
            </a:endParaRPr>
          </a:p>
          <a:p>
            <a:pPr marL="285750" indent="-285750" algn="ctr">
              <a:buFont typeface="Arial" panose="020B0604020202020204" pitchFamily="34" charset="0"/>
              <a:buChar char="•"/>
            </a:pPr>
            <a:r>
              <a:rPr lang="en-GB" sz="1200" dirty="0" smtClean="0">
                <a:solidFill>
                  <a:srgbClr val="005EB8"/>
                </a:solidFill>
              </a:rPr>
              <a:t>Twitter - @</a:t>
            </a:r>
            <a:r>
              <a:rPr lang="en-GB" sz="1200" dirty="0" err="1" smtClean="0">
                <a:solidFill>
                  <a:srgbClr val="005EB8"/>
                </a:solidFill>
              </a:rPr>
              <a:t>HealthCareersUK</a:t>
            </a:r>
            <a:r>
              <a:rPr lang="en-GB" sz="1200" dirty="0" smtClean="0">
                <a:solidFill>
                  <a:srgbClr val="005EB8"/>
                </a:solidFill>
              </a:rPr>
              <a:t>, @</a:t>
            </a:r>
            <a:r>
              <a:rPr lang="en-GB" sz="1200" dirty="0" err="1" smtClean="0">
                <a:solidFill>
                  <a:srgbClr val="005EB8"/>
                </a:solidFill>
              </a:rPr>
              <a:t>NHS_HealthEdEng</a:t>
            </a:r>
            <a:endParaRPr lang="en-GB" sz="1200" dirty="0" smtClean="0">
              <a:solidFill>
                <a:srgbClr val="005EB8"/>
              </a:solidFill>
            </a:endParaRPr>
          </a:p>
          <a:p>
            <a:pPr marL="285750" indent="-285750" algn="ctr">
              <a:buFont typeface="Arial" panose="020B0604020202020204" pitchFamily="34" charset="0"/>
              <a:buChar char="•"/>
            </a:pPr>
            <a:r>
              <a:rPr lang="en-GB" sz="1200" dirty="0" smtClean="0">
                <a:solidFill>
                  <a:srgbClr val="005EB8"/>
                </a:solidFill>
              </a:rPr>
              <a:t>Facebook – NHS Health Careers, Health Education England NHS </a:t>
            </a:r>
          </a:p>
          <a:p>
            <a:pPr marL="285750" indent="-285750" algn="ctr">
              <a:buFont typeface="Arial" panose="020B0604020202020204" pitchFamily="34" charset="0"/>
              <a:buChar char="•"/>
            </a:pPr>
            <a:r>
              <a:rPr lang="en-GB" sz="1200" dirty="0" smtClean="0">
                <a:solidFill>
                  <a:srgbClr val="005EB8"/>
                </a:solidFill>
              </a:rPr>
              <a:t>Instagram – </a:t>
            </a:r>
            <a:r>
              <a:rPr lang="en-GB" sz="1200" dirty="0">
                <a:solidFill>
                  <a:srgbClr val="005EB8"/>
                </a:solidFill>
              </a:rPr>
              <a:t>@</a:t>
            </a:r>
            <a:r>
              <a:rPr lang="en-GB" sz="1200" dirty="0" err="1" smtClean="0">
                <a:solidFill>
                  <a:srgbClr val="005EB8"/>
                </a:solidFill>
              </a:rPr>
              <a:t>healthcareers</a:t>
            </a:r>
            <a:r>
              <a:rPr lang="en-GB" sz="1200" dirty="0" smtClean="0">
                <a:solidFill>
                  <a:srgbClr val="005EB8"/>
                </a:solidFill>
              </a:rPr>
              <a:t>,@</a:t>
            </a:r>
            <a:r>
              <a:rPr lang="en-GB" sz="1200" dirty="0" err="1" smtClean="0">
                <a:solidFill>
                  <a:srgbClr val="005EB8"/>
                </a:solidFill>
              </a:rPr>
              <a:t>nhshee</a:t>
            </a:r>
            <a:r>
              <a:rPr lang="en-GB" sz="1200" dirty="0" smtClean="0">
                <a:solidFill>
                  <a:srgbClr val="005EB8"/>
                </a:solidFill>
              </a:rPr>
              <a:t> </a:t>
            </a:r>
          </a:p>
          <a:p>
            <a:pPr marL="285750" indent="-285750" algn="ctr">
              <a:buFont typeface="Arial" panose="020B0604020202020204" pitchFamily="34" charset="0"/>
              <a:buChar char="•"/>
            </a:pPr>
            <a:r>
              <a:rPr lang="en-GB" sz="1200" dirty="0" smtClean="0">
                <a:solidFill>
                  <a:srgbClr val="005EB8"/>
                </a:solidFill>
              </a:rPr>
              <a:t>LinkedIn – NHS Health Careers, Health Education England </a:t>
            </a:r>
          </a:p>
          <a:p>
            <a:pPr marL="285750" indent="-285750" algn="ctr">
              <a:buFont typeface="Arial" panose="020B0604020202020204" pitchFamily="34" charset="0"/>
              <a:buChar char="•"/>
            </a:pPr>
            <a:r>
              <a:rPr lang="en-GB" sz="1200" dirty="0" smtClean="0">
                <a:solidFill>
                  <a:srgbClr val="005EB8"/>
                </a:solidFill>
              </a:rPr>
              <a:t>YouTube – NHS Health Careers, Health Education England – HEE </a:t>
            </a:r>
            <a:endParaRPr lang="en-GB" sz="1200" dirty="0">
              <a:solidFill>
                <a:srgbClr val="005EB8"/>
              </a:solidFill>
            </a:endParaRPr>
          </a:p>
          <a:p>
            <a:endParaRPr lang="en-GB" dirty="0">
              <a:solidFill>
                <a:srgbClr val="005EB8"/>
              </a:solidFill>
            </a:endParaRPr>
          </a:p>
        </p:txBody>
      </p:sp>
    </p:spTree>
    <p:extLst>
      <p:ext uri="{BB962C8B-B14F-4D97-AF65-F5344CB8AC3E}">
        <p14:creationId xmlns:p14="http://schemas.microsoft.com/office/powerpoint/2010/main" val="1452030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71880" y="5947931"/>
            <a:ext cx="3095585" cy="711985"/>
          </a:xfrm>
          <a:prstGeom prst="rect">
            <a:avLst/>
          </a:prstGeom>
        </p:spPr>
      </p:pic>
      <p:sp>
        <p:nvSpPr>
          <p:cNvPr id="2" name="Title 1"/>
          <p:cNvSpPr txBox="1">
            <a:spLocks/>
          </p:cNvSpPr>
          <p:nvPr/>
        </p:nvSpPr>
        <p:spPr>
          <a:xfrm>
            <a:off x="838200" y="119144"/>
            <a:ext cx="10515600" cy="535531"/>
          </a:xfrm>
          <a:prstGeom prst="rect">
            <a:avLst/>
          </a:prstGeom>
        </p:spPr>
        <p:txBody>
          <a:bodyPr/>
          <a:lstStyle>
            <a:lvl1pPr algn="l" defTabSz="914400" rtl="0" eaLnBrk="1" latinLnBrk="0" hangingPunct="1">
              <a:lnSpc>
                <a:spcPct val="90000"/>
              </a:lnSpc>
              <a:spcBef>
                <a:spcPct val="0"/>
              </a:spcBef>
              <a:buNone/>
              <a:defRPr lang="en-US" sz="3200" b="1" kern="1200" smtClean="0">
                <a:solidFill>
                  <a:schemeClr val="accent4"/>
                </a:solidFill>
                <a:latin typeface="Arial" panose="020B0604020202020204" pitchFamily="34" charset="0"/>
                <a:ea typeface="+mn-ea"/>
                <a:cs typeface="Arial" panose="020B0604020202020204" pitchFamily="34" charset="0"/>
              </a:defRPr>
            </a:lvl1pPr>
          </a:lstStyle>
          <a:p>
            <a:r>
              <a:rPr lang="en-GB" sz="1800" dirty="0" smtClean="0">
                <a:solidFill>
                  <a:srgbClr val="005EB8"/>
                </a:solidFill>
              </a:rPr>
              <a:t>Case studies</a:t>
            </a:r>
            <a:endParaRPr lang="en-GB" sz="1800" dirty="0">
              <a:solidFill>
                <a:srgbClr val="005EB8"/>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949329802"/>
              </p:ext>
            </p:extLst>
          </p:nvPr>
        </p:nvGraphicFramePr>
        <p:xfrm>
          <a:off x="512695" y="529965"/>
          <a:ext cx="11166609" cy="5363138"/>
        </p:xfrm>
        <a:graphic>
          <a:graphicData uri="http://schemas.openxmlformats.org/drawingml/2006/table">
            <a:tbl>
              <a:tblPr firstRow="1" bandRow="1">
                <a:tableStyleId>{793D81CF-94F2-401A-BA57-92F5A7B2D0C5}</a:tableStyleId>
              </a:tblPr>
              <a:tblGrid>
                <a:gridCol w="1240735">
                  <a:extLst>
                    <a:ext uri="{9D8B030D-6E8A-4147-A177-3AD203B41FA5}">
                      <a16:colId xmlns:a16="http://schemas.microsoft.com/office/drawing/2014/main" val="2903930802"/>
                    </a:ext>
                  </a:extLst>
                </a:gridCol>
                <a:gridCol w="3469390">
                  <a:extLst>
                    <a:ext uri="{9D8B030D-6E8A-4147-A177-3AD203B41FA5}">
                      <a16:colId xmlns:a16="http://schemas.microsoft.com/office/drawing/2014/main" val="541750485"/>
                    </a:ext>
                  </a:extLst>
                </a:gridCol>
                <a:gridCol w="1540222">
                  <a:extLst>
                    <a:ext uri="{9D8B030D-6E8A-4147-A177-3AD203B41FA5}">
                      <a16:colId xmlns:a16="http://schemas.microsoft.com/office/drawing/2014/main" val="79190212"/>
                    </a:ext>
                  </a:extLst>
                </a:gridCol>
                <a:gridCol w="1244623">
                  <a:extLst>
                    <a:ext uri="{9D8B030D-6E8A-4147-A177-3AD203B41FA5}">
                      <a16:colId xmlns:a16="http://schemas.microsoft.com/office/drawing/2014/main" val="2302743323"/>
                    </a:ext>
                  </a:extLst>
                </a:gridCol>
                <a:gridCol w="1244623">
                  <a:extLst>
                    <a:ext uri="{9D8B030D-6E8A-4147-A177-3AD203B41FA5}">
                      <a16:colId xmlns:a16="http://schemas.microsoft.com/office/drawing/2014/main" val="2319362026"/>
                    </a:ext>
                  </a:extLst>
                </a:gridCol>
                <a:gridCol w="1213508">
                  <a:extLst>
                    <a:ext uri="{9D8B030D-6E8A-4147-A177-3AD203B41FA5}">
                      <a16:colId xmlns:a16="http://schemas.microsoft.com/office/drawing/2014/main" val="4214606462"/>
                    </a:ext>
                  </a:extLst>
                </a:gridCol>
                <a:gridCol w="1213508">
                  <a:extLst>
                    <a:ext uri="{9D8B030D-6E8A-4147-A177-3AD203B41FA5}">
                      <a16:colId xmlns:a16="http://schemas.microsoft.com/office/drawing/2014/main" val="3734817621"/>
                    </a:ext>
                  </a:extLst>
                </a:gridCol>
              </a:tblGrid>
              <a:tr h="487558">
                <a:tc>
                  <a:txBody>
                    <a:bodyPr/>
                    <a:lstStyle/>
                    <a:p>
                      <a:r>
                        <a:rPr lang="en-GB" sz="1050" dirty="0" smtClean="0"/>
                        <a:t>Name</a:t>
                      </a:r>
                      <a:endParaRPr lang="en-GB" sz="1050" dirty="0"/>
                    </a:p>
                  </a:txBody>
                  <a:tcPr/>
                </a:tc>
                <a:tc>
                  <a:txBody>
                    <a:bodyPr/>
                    <a:lstStyle/>
                    <a:p>
                      <a:r>
                        <a:rPr lang="en-GB" sz="1050" dirty="0" smtClean="0"/>
                        <a:t>Role</a:t>
                      </a:r>
                      <a:endParaRPr lang="en-GB" sz="1050" dirty="0"/>
                    </a:p>
                  </a:txBody>
                  <a:tcPr/>
                </a:tc>
                <a:tc>
                  <a:txBody>
                    <a:bodyPr/>
                    <a:lstStyle/>
                    <a:p>
                      <a:r>
                        <a:rPr lang="en-GB" sz="1050" dirty="0" smtClean="0"/>
                        <a:t>Location</a:t>
                      </a:r>
                      <a:endParaRPr lang="en-GB" sz="1050" dirty="0"/>
                    </a:p>
                  </a:txBody>
                  <a:tcPr/>
                </a:tc>
                <a:tc>
                  <a:txBody>
                    <a:bodyPr/>
                    <a:lstStyle/>
                    <a:p>
                      <a:r>
                        <a:rPr lang="en-GB" sz="1050" dirty="0" smtClean="0"/>
                        <a:t>Photo</a:t>
                      </a:r>
                      <a:endParaRPr lang="en-GB" sz="1050" dirty="0"/>
                    </a:p>
                  </a:txBody>
                  <a:tcPr/>
                </a:tc>
                <a:tc>
                  <a:txBody>
                    <a:bodyPr/>
                    <a:lstStyle/>
                    <a:p>
                      <a:r>
                        <a:rPr lang="en-GB" sz="1050" dirty="0" smtClean="0"/>
                        <a:t>Social edit</a:t>
                      </a:r>
                      <a:r>
                        <a:rPr lang="en-GB" sz="1050" baseline="0" dirty="0" smtClean="0"/>
                        <a:t> image</a:t>
                      </a:r>
                      <a:endParaRPr lang="en-GB" sz="1050" dirty="0"/>
                    </a:p>
                  </a:txBody>
                  <a:tcPr/>
                </a:tc>
                <a:tc>
                  <a:txBody>
                    <a:bodyPr/>
                    <a:lstStyle/>
                    <a:p>
                      <a:r>
                        <a:rPr lang="en-GB" sz="1050" dirty="0" err="1" smtClean="0"/>
                        <a:t>Youtube</a:t>
                      </a:r>
                      <a:r>
                        <a:rPr lang="en-GB" sz="1050" dirty="0" smtClean="0"/>
                        <a:t> film</a:t>
                      </a:r>
                      <a:endParaRPr lang="en-GB" sz="1050" dirty="0"/>
                    </a:p>
                  </a:txBody>
                  <a:tcPr/>
                </a:tc>
                <a:tc>
                  <a:txBody>
                    <a:bodyPr/>
                    <a:lstStyle/>
                    <a:p>
                      <a:r>
                        <a:rPr lang="en-GB" sz="1050" dirty="0" smtClean="0"/>
                        <a:t>Social edit</a:t>
                      </a:r>
                      <a:r>
                        <a:rPr lang="en-GB" sz="1050" baseline="0" dirty="0" smtClean="0"/>
                        <a:t> film</a:t>
                      </a:r>
                      <a:endParaRPr lang="en-GB" sz="1050" dirty="0"/>
                    </a:p>
                  </a:txBody>
                  <a:tcPr/>
                </a:tc>
                <a:extLst>
                  <a:ext uri="{0D108BD9-81ED-4DB2-BD59-A6C34878D82A}">
                    <a16:rowId xmlns:a16="http://schemas.microsoft.com/office/drawing/2014/main" val="920567828"/>
                  </a:ext>
                </a:extLst>
              </a:tr>
              <a:tr h="487558">
                <a:tc>
                  <a:txBody>
                    <a:bodyPr/>
                    <a:lstStyle/>
                    <a:p>
                      <a:r>
                        <a:rPr lang="en-GB" sz="1050" dirty="0" smtClean="0">
                          <a:solidFill>
                            <a:schemeClr val="tx1">
                              <a:lumMod val="50000"/>
                            </a:schemeClr>
                          </a:solidFill>
                        </a:rPr>
                        <a:t>Ali Hamad</a:t>
                      </a:r>
                      <a:endParaRPr lang="en-GB" sz="1050" dirty="0">
                        <a:solidFill>
                          <a:schemeClr val="tx1">
                            <a:lumMod val="50000"/>
                          </a:schemeClr>
                        </a:solidFill>
                      </a:endParaRPr>
                    </a:p>
                  </a:txBody>
                  <a:tcPr/>
                </a:tc>
                <a:tc>
                  <a:txBody>
                    <a:bodyPr/>
                    <a:lstStyle/>
                    <a:p>
                      <a:r>
                        <a:rPr lang="en-GB" sz="1050" dirty="0" smtClean="0">
                          <a:solidFill>
                            <a:schemeClr val="tx1">
                              <a:lumMod val="50000"/>
                            </a:schemeClr>
                          </a:solidFill>
                        </a:rPr>
                        <a:t>Trainee Hospital Pharmacist</a:t>
                      </a:r>
                      <a:endParaRPr lang="en-GB" sz="1050" dirty="0">
                        <a:solidFill>
                          <a:schemeClr val="tx1">
                            <a:lumMod val="50000"/>
                          </a:schemeClr>
                        </a:solidFill>
                      </a:endParaRPr>
                    </a:p>
                  </a:txBody>
                  <a:tcPr/>
                </a:tc>
                <a:tc>
                  <a:txBody>
                    <a:bodyPr/>
                    <a:lstStyle/>
                    <a:p>
                      <a:r>
                        <a:rPr lang="en-GB" sz="1050" dirty="0" smtClean="0">
                          <a:solidFill>
                            <a:schemeClr val="tx1">
                              <a:lumMod val="50000"/>
                            </a:schemeClr>
                          </a:solidFill>
                        </a:rPr>
                        <a:t>Leeds</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No </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No</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Yes </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Yes</a:t>
                      </a:r>
                      <a:endParaRPr lang="en-GB" sz="1050" dirty="0">
                        <a:solidFill>
                          <a:schemeClr val="tx1">
                            <a:lumMod val="50000"/>
                          </a:schemeClr>
                        </a:solidFill>
                      </a:endParaRPr>
                    </a:p>
                  </a:txBody>
                  <a:tcPr/>
                </a:tc>
                <a:extLst>
                  <a:ext uri="{0D108BD9-81ED-4DB2-BD59-A6C34878D82A}">
                    <a16:rowId xmlns:a16="http://schemas.microsoft.com/office/drawing/2014/main" val="2641184618"/>
                  </a:ext>
                </a:extLst>
              </a:tr>
              <a:tr h="487558">
                <a:tc>
                  <a:txBody>
                    <a:bodyPr/>
                    <a:lstStyle/>
                    <a:p>
                      <a:r>
                        <a:rPr lang="en-GB" sz="1050" dirty="0" smtClean="0">
                          <a:solidFill>
                            <a:schemeClr val="accent1"/>
                          </a:solidFill>
                        </a:rPr>
                        <a:t>Lara </a:t>
                      </a:r>
                      <a:r>
                        <a:rPr lang="en-GB" sz="1050" dirty="0" err="1" smtClean="0">
                          <a:solidFill>
                            <a:schemeClr val="accent1"/>
                          </a:solidFill>
                        </a:rPr>
                        <a:t>Amusan</a:t>
                      </a:r>
                      <a:endParaRPr lang="en-GB" sz="1050" dirty="0">
                        <a:solidFill>
                          <a:schemeClr val="accent1"/>
                        </a:solidFill>
                      </a:endParaRPr>
                    </a:p>
                  </a:txBody>
                  <a:tcPr/>
                </a:tc>
                <a:tc>
                  <a:txBody>
                    <a:bodyPr/>
                    <a:lstStyle/>
                    <a:p>
                      <a:r>
                        <a:rPr lang="en-GB" sz="1050" dirty="0" smtClean="0">
                          <a:solidFill>
                            <a:schemeClr val="tx1">
                              <a:lumMod val="50000"/>
                            </a:schemeClr>
                          </a:solidFill>
                        </a:rPr>
                        <a:t>Clinical Pharmacist</a:t>
                      </a:r>
                      <a:endParaRPr lang="en-GB" sz="1050" dirty="0">
                        <a:solidFill>
                          <a:schemeClr val="tx1">
                            <a:lumMod val="50000"/>
                          </a:schemeClr>
                        </a:solidFill>
                      </a:endParaRPr>
                    </a:p>
                  </a:txBody>
                  <a:tcPr/>
                </a:tc>
                <a:tc>
                  <a:txBody>
                    <a:bodyPr/>
                    <a:lstStyle/>
                    <a:p>
                      <a:r>
                        <a:rPr lang="en-GB" sz="1050" dirty="0" smtClean="0">
                          <a:solidFill>
                            <a:schemeClr val="tx1">
                              <a:lumMod val="50000"/>
                            </a:schemeClr>
                          </a:solidFill>
                        </a:rPr>
                        <a:t>Kent and Medway</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Yes</a:t>
                      </a:r>
                      <a:r>
                        <a:rPr lang="en-GB" sz="1050" baseline="0" dirty="0" smtClean="0">
                          <a:solidFill>
                            <a:schemeClr val="tx1">
                              <a:lumMod val="50000"/>
                            </a:schemeClr>
                          </a:solidFill>
                        </a:rPr>
                        <a:t> </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Yes</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Yes</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No</a:t>
                      </a:r>
                      <a:endParaRPr lang="en-GB" sz="1050" dirty="0">
                        <a:solidFill>
                          <a:schemeClr val="tx1">
                            <a:lumMod val="50000"/>
                          </a:schemeClr>
                        </a:solidFill>
                      </a:endParaRPr>
                    </a:p>
                  </a:txBody>
                  <a:tcPr/>
                </a:tc>
                <a:extLst>
                  <a:ext uri="{0D108BD9-81ED-4DB2-BD59-A6C34878D82A}">
                    <a16:rowId xmlns:a16="http://schemas.microsoft.com/office/drawing/2014/main" val="3788901230"/>
                  </a:ext>
                </a:extLst>
              </a:tr>
              <a:tr h="487558">
                <a:tc>
                  <a:txBody>
                    <a:bodyPr/>
                    <a:lstStyle/>
                    <a:p>
                      <a:r>
                        <a:rPr lang="en-GB" sz="1050" dirty="0" err="1" smtClean="0">
                          <a:solidFill>
                            <a:schemeClr val="tx1">
                              <a:lumMod val="50000"/>
                            </a:schemeClr>
                          </a:solidFill>
                        </a:rPr>
                        <a:t>Bhavisha</a:t>
                      </a:r>
                      <a:r>
                        <a:rPr lang="en-GB" sz="1050" dirty="0" smtClean="0">
                          <a:solidFill>
                            <a:schemeClr val="tx1">
                              <a:lumMod val="50000"/>
                            </a:schemeClr>
                          </a:solidFill>
                        </a:rPr>
                        <a:t> Patel</a:t>
                      </a:r>
                      <a:endParaRPr lang="en-GB" sz="1050" dirty="0">
                        <a:solidFill>
                          <a:schemeClr val="tx1">
                            <a:lumMod val="50000"/>
                          </a:schemeClr>
                        </a:solidFill>
                      </a:endParaRPr>
                    </a:p>
                  </a:txBody>
                  <a:tcPr/>
                </a:tc>
                <a:tc>
                  <a:txBody>
                    <a:bodyPr/>
                    <a:lstStyle/>
                    <a:p>
                      <a:r>
                        <a:rPr lang="en-GB" sz="1050" dirty="0" smtClean="0">
                          <a:solidFill>
                            <a:schemeClr val="tx1">
                              <a:lumMod val="50000"/>
                            </a:schemeClr>
                          </a:solidFill>
                        </a:rPr>
                        <a:t>Community Pharmacist</a:t>
                      </a:r>
                      <a:endParaRPr lang="en-GB" sz="1050" dirty="0">
                        <a:solidFill>
                          <a:schemeClr val="tx1">
                            <a:lumMod val="50000"/>
                          </a:schemeClr>
                        </a:solidFill>
                      </a:endParaRPr>
                    </a:p>
                  </a:txBody>
                  <a:tcPr/>
                </a:tc>
                <a:tc>
                  <a:txBody>
                    <a:bodyPr/>
                    <a:lstStyle/>
                    <a:p>
                      <a:r>
                        <a:rPr lang="en-GB" sz="1050" dirty="0" smtClean="0">
                          <a:solidFill>
                            <a:schemeClr val="tx1">
                              <a:lumMod val="50000"/>
                            </a:schemeClr>
                          </a:solidFill>
                        </a:rPr>
                        <a:t>Wokingham</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No </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No</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Yes </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Yes</a:t>
                      </a:r>
                      <a:endParaRPr lang="en-GB" sz="1050" dirty="0">
                        <a:solidFill>
                          <a:schemeClr val="tx1">
                            <a:lumMod val="50000"/>
                          </a:schemeClr>
                        </a:solidFill>
                      </a:endParaRPr>
                    </a:p>
                  </a:txBody>
                  <a:tcPr/>
                </a:tc>
                <a:extLst>
                  <a:ext uri="{0D108BD9-81ED-4DB2-BD59-A6C34878D82A}">
                    <a16:rowId xmlns:a16="http://schemas.microsoft.com/office/drawing/2014/main" val="308610427"/>
                  </a:ext>
                </a:extLst>
              </a:tr>
              <a:tr h="487558">
                <a:tc>
                  <a:txBody>
                    <a:bodyPr/>
                    <a:lstStyle/>
                    <a:p>
                      <a:r>
                        <a:rPr lang="en-GB" sz="1050" dirty="0" smtClean="0">
                          <a:solidFill>
                            <a:schemeClr val="tx1">
                              <a:lumMod val="50000"/>
                            </a:schemeClr>
                          </a:solidFill>
                        </a:rPr>
                        <a:t>Min </a:t>
                      </a:r>
                      <a:r>
                        <a:rPr lang="en-GB" sz="1050" dirty="0" err="1" smtClean="0">
                          <a:solidFill>
                            <a:schemeClr val="tx1">
                              <a:lumMod val="50000"/>
                            </a:schemeClr>
                          </a:solidFill>
                        </a:rPr>
                        <a:t>Teo</a:t>
                      </a:r>
                      <a:endParaRPr lang="en-GB" sz="1050" dirty="0">
                        <a:solidFill>
                          <a:schemeClr val="tx1">
                            <a:lumMod val="50000"/>
                          </a:schemeClr>
                        </a:solidFill>
                      </a:endParaRPr>
                    </a:p>
                  </a:txBody>
                  <a:tcPr/>
                </a:tc>
                <a:tc>
                  <a:txBody>
                    <a:bodyPr/>
                    <a:lstStyle/>
                    <a:p>
                      <a:r>
                        <a:rPr lang="en-GB" sz="1050" dirty="0" smtClean="0">
                          <a:solidFill>
                            <a:schemeClr val="tx1">
                              <a:lumMod val="50000"/>
                            </a:schemeClr>
                          </a:solidFill>
                        </a:rPr>
                        <a:t>General Practice Pharmacist and Co-Clinical Director of Local Primary Care Network</a:t>
                      </a:r>
                      <a:endParaRPr lang="en-GB" sz="1050" dirty="0">
                        <a:solidFill>
                          <a:schemeClr val="tx1">
                            <a:lumMod val="50000"/>
                          </a:schemeClr>
                        </a:solidFill>
                      </a:endParaRPr>
                    </a:p>
                  </a:txBody>
                  <a:tcPr/>
                </a:tc>
                <a:tc>
                  <a:txBody>
                    <a:bodyPr/>
                    <a:lstStyle/>
                    <a:p>
                      <a:r>
                        <a:rPr lang="en-GB" sz="1050" dirty="0" smtClean="0">
                          <a:solidFill>
                            <a:schemeClr val="tx1">
                              <a:lumMod val="50000"/>
                            </a:schemeClr>
                          </a:solidFill>
                        </a:rPr>
                        <a:t>Kent and Medway</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Yes </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Yes</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No </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Yes</a:t>
                      </a:r>
                      <a:endParaRPr lang="en-GB" sz="1050" dirty="0">
                        <a:solidFill>
                          <a:schemeClr val="tx1">
                            <a:lumMod val="50000"/>
                          </a:schemeClr>
                        </a:solidFill>
                      </a:endParaRPr>
                    </a:p>
                  </a:txBody>
                  <a:tcPr/>
                </a:tc>
                <a:extLst>
                  <a:ext uri="{0D108BD9-81ED-4DB2-BD59-A6C34878D82A}">
                    <a16:rowId xmlns:a16="http://schemas.microsoft.com/office/drawing/2014/main" val="3989175612"/>
                  </a:ext>
                </a:extLst>
              </a:tr>
              <a:tr h="487558">
                <a:tc>
                  <a:txBody>
                    <a:bodyPr/>
                    <a:lstStyle/>
                    <a:p>
                      <a:r>
                        <a:rPr lang="en-GB" sz="1050" dirty="0" smtClean="0">
                          <a:solidFill>
                            <a:schemeClr val="tx1">
                              <a:lumMod val="50000"/>
                            </a:schemeClr>
                          </a:solidFill>
                        </a:rPr>
                        <a:t>James Wood</a:t>
                      </a:r>
                      <a:endParaRPr lang="en-GB" sz="1050" dirty="0">
                        <a:solidFill>
                          <a:schemeClr val="tx1">
                            <a:lumMod val="50000"/>
                          </a:schemeClr>
                        </a:solidFill>
                      </a:endParaRPr>
                    </a:p>
                  </a:txBody>
                  <a:tcPr/>
                </a:tc>
                <a:tc>
                  <a:txBody>
                    <a:bodyPr/>
                    <a:lstStyle/>
                    <a:p>
                      <a:r>
                        <a:rPr lang="en-GB" sz="1050" dirty="0" smtClean="0">
                          <a:solidFill>
                            <a:schemeClr val="tx1">
                              <a:lumMod val="50000"/>
                            </a:schemeClr>
                          </a:solidFill>
                        </a:rPr>
                        <a:t>Director of Contractor &amp; Local Pharmaceutical committee support at PSHC</a:t>
                      </a:r>
                      <a:endParaRPr lang="en-GB" sz="1050" dirty="0">
                        <a:solidFill>
                          <a:schemeClr val="tx1">
                            <a:lumMod val="50000"/>
                          </a:schemeClr>
                        </a:solidFill>
                      </a:endParaRPr>
                    </a:p>
                  </a:txBody>
                  <a:tcPr/>
                </a:tc>
                <a:tc>
                  <a:txBody>
                    <a:bodyPr/>
                    <a:lstStyle/>
                    <a:p>
                      <a:r>
                        <a:rPr lang="en-GB" sz="1050" dirty="0" smtClean="0">
                          <a:solidFill>
                            <a:schemeClr val="tx1">
                              <a:lumMod val="50000"/>
                            </a:schemeClr>
                          </a:solidFill>
                        </a:rPr>
                        <a:t>London</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No </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No</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No</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Yes</a:t>
                      </a:r>
                      <a:endParaRPr lang="en-GB" sz="1050" dirty="0">
                        <a:solidFill>
                          <a:schemeClr val="tx1">
                            <a:lumMod val="50000"/>
                          </a:schemeClr>
                        </a:solidFill>
                      </a:endParaRPr>
                    </a:p>
                  </a:txBody>
                  <a:tcPr/>
                </a:tc>
                <a:extLst>
                  <a:ext uri="{0D108BD9-81ED-4DB2-BD59-A6C34878D82A}">
                    <a16:rowId xmlns:a16="http://schemas.microsoft.com/office/drawing/2014/main" val="1676534627"/>
                  </a:ext>
                </a:extLst>
              </a:tr>
              <a:tr h="487558">
                <a:tc>
                  <a:txBody>
                    <a:bodyPr/>
                    <a:lstStyle/>
                    <a:p>
                      <a:r>
                        <a:rPr lang="en-GB" sz="1050" dirty="0" err="1" smtClean="0">
                          <a:solidFill>
                            <a:schemeClr val="tx1">
                              <a:lumMod val="50000"/>
                            </a:schemeClr>
                          </a:solidFill>
                        </a:rPr>
                        <a:t>Zeenat</a:t>
                      </a:r>
                      <a:r>
                        <a:rPr lang="en-GB" sz="1050" dirty="0" smtClean="0">
                          <a:solidFill>
                            <a:schemeClr val="tx1">
                              <a:lumMod val="50000"/>
                            </a:schemeClr>
                          </a:solidFill>
                        </a:rPr>
                        <a:t> Beg</a:t>
                      </a:r>
                      <a:endParaRPr lang="en-GB" sz="1050" dirty="0">
                        <a:solidFill>
                          <a:schemeClr val="tx1">
                            <a:lumMod val="50000"/>
                          </a:schemeClr>
                        </a:solidFill>
                      </a:endParaRPr>
                    </a:p>
                  </a:txBody>
                  <a:tcPr/>
                </a:tc>
                <a:tc>
                  <a:txBody>
                    <a:bodyPr/>
                    <a:lstStyle/>
                    <a:p>
                      <a:r>
                        <a:rPr lang="en-GB" sz="1050" dirty="0" smtClean="0">
                          <a:solidFill>
                            <a:schemeClr val="accent1"/>
                          </a:solidFill>
                        </a:rPr>
                        <a:t>Graduate</a:t>
                      </a:r>
                      <a:r>
                        <a:rPr lang="en-GB" sz="1050" baseline="0" dirty="0" smtClean="0">
                          <a:solidFill>
                            <a:schemeClr val="accent1"/>
                          </a:solidFill>
                        </a:rPr>
                        <a:t> Teaching Assistant, Trainee Pharmacist, full-time PHD</a:t>
                      </a:r>
                      <a:endParaRPr lang="en-GB" sz="1050" dirty="0">
                        <a:solidFill>
                          <a:schemeClr val="accent1"/>
                        </a:solidFill>
                      </a:endParaRPr>
                    </a:p>
                  </a:txBody>
                  <a:tcPr/>
                </a:tc>
                <a:tc>
                  <a:txBody>
                    <a:bodyPr/>
                    <a:lstStyle/>
                    <a:p>
                      <a:r>
                        <a:rPr lang="en-GB" sz="1050" dirty="0" smtClean="0">
                          <a:solidFill>
                            <a:schemeClr val="tx1">
                              <a:lumMod val="50000"/>
                            </a:schemeClr>
                          </a:solidFill>
                        </a:rPr>
                        <a:t>Reading</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No </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No</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Yes </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Yes</a:t>
                      </a:r>
                      <a:endParaRPr lang="en-GB" sz="1050" dirty="0">
                        <a:solidFill>
                          <a:schemeClr val="tx1">
                            <a:lumMod val="50000"/>
                          </a:schemeClr>
                        </a:solidFill>
                      </a:endParaRPr>
                    </a:p>
                  </a:txBody>
                  <a:tcPr/>
                </a:tc>
                <a:extLst>
                  <a:ext uri="{0D108BD9-81ED-4DB2-BD59-A6C34878D82A}">
                    <a16:rowId xmlns:a16="http://schemas.microsoft.com/office/drawing/2014/main" val="2063045420"/>
                  </a:ext>
                </a:extLst>
              </a:tr>
              <a:tr h="487558">
                <a:tc>
                  <a:txBody>
                    <a:bodyPr/>
                    <a:lstStyle/>
                    <a:p>
                      <a:r>
                        <a:rPr lang="en-GB" sz="1050" dirty="0" smtClean="0">
                          <a:solidFill>
                            <a:schemeClr val="tx1">
                              <a:lumMod val="50000"/>
                            </a:schemeClr>
                          </a:solidFill>
                        </a:rPr>
                        <a:t>Basil </a:t>
                      </a:r>
                      <a:r>
                        <a:rPr lang="en-GB" sz="1050" dirty="0" err="1" smtClean="0">
                          <a:solidFill>
                            <a:schemeClr val="tx1">
                              <a:lumMod val="50000"/>
                            </a:schemeClr>
                          </a:solidFill>
                        </a:rPr>
                        <a:t>Alackal</a:t>
                      </a:r>
                      <a:r>
                        <a:rPr lang="en-GB" sz="1050" dirty="0" smtClean="0">
                          <a:solidFill>
                            <a:schemeClr val="tx1">
                              <a:lumMod val="50000"/>
                            </a:schemeClr>
                          </a:solidFill>
                        </a:rPr>
                        <a:t> </a:t>
                      </a:r>
                      <a:endParaRPr lang="en-GB" sz="1050" dirty="0">
                        <a:solidFill>
                          <a:schemeClr val="tx1">
                            <a:lumMod val="50000"/>
                          </a:schemeClr>
                        </a:solidFill>
                      </a:endParaRPr>
                    </a:p>
                  </a:txBody>
                  <a:tcPr/>
                </a:tc>
                <a:tc>
                  <a:txBody>
                    <a:bodyPr/>
                    <a:lstStyle/>
                    <a:p>
                      <a:r>
                        <a:rPr lang="en-GB" sz="1050" dirty="0" smtClean="0">
                          <a:solidFill>
                            <a:schemeClr val="tx1">
                              <a:lumMod val="50000"/>
                            </a:schemeClr>
                          </a:solidFill>
                        </a:rPr>
                        <a:t>Trainee Pharmacist </a:t>
                      </a:r>
                      <a:endParaRPr lang="en-GB" sz="1050" dirty="0">
                        <a:solidFill>
                          <a:schemeClr val="tx1">
                            <a:lumMod val="50000"/>
                          </a:schemeClr>
                        </a:solidFill>
                      </a:endParaRPr>
                    </a:p>
                  </a:txBody>
                  <a:tcPr/>
                </a:tc>
                <a:tc>
                  <a:txBody>
                    <a:bodyPr/>
                    <a:lstStyle/>
                    <a:p>
                      <a:r>
                        <a:rPr lang="en-GB" sz="1050" dirty="0" smtClean="0">
                          <a:solidFill>
                            <a:schemeClr val="tx1">
                              <a:lumMod val="50000"/>
                            </a:schemeClr>
                          </a:solidFill>
                        </a:rPr>
                        <a:t>Chichester</a:t>
                      </a:r>
                      <a:r>
                        <a:rPr lang="en-GB" sz="1050" baseline="0" dirty="0" smtClean="0">
                          <a:solidFill>
                            <a:schemeClr val="tx1">
                              <a:lumMod val="50000"/>
                            </a:schemeClr>
                          </a:solidFill>
                        </a:rPr>
                        <a:t> </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Yes </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Yes</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No </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No</a:t>
                      </a:r>
                      <a:endParaRPr lang="en-GB" sz="1050" dirty="0">
                        <a:solidFill>
                          <a:schemeClr val="tx1">
                            <a:lumMod val="50000"/>
                          </a:schemeClr>
                        </a:solidFill>
                      </a:endParaRPr>
                    </a:p>
                  </a:txBody>
                  <a:tcPr/>
                </a:tc>
                <a:extLst>
                  <a:ext uri="{0D108BD9-81ED-4DB2-BD59-A6C34878D82A}">
                    <a16:rowId xmlns:a16="http://schemas.microsoft.com/office/drawing/2014/main" val="1986797459"/>
                  </a:ext>
                </a:extLst>
              </a:tr>
              <a:tr h="487558">
                <a:tc>
                  <a:txBody>
                    <a:bodyPr/>
                    <a:lstStyle/>
                    <a:p>
                      <a:r>
                        <a:rPr lang="en-GB" sz="1050" dirty="0" smtClean="0">
                          <a:solidFill>
                            <a:schemeClr val="tx1">
                              <a:lumMod val="50000"/>
                            </a:schemeClr>
                          </a:solidFill>
                        </a:rPr>
                        <a:t>Maria Isaac </a:t>
                      </a:r>
                      <a:endParaRPr lang="en-GB" sz="1050" dirty="0">
                        <a:solidFill>
                          <a:schemeClr val="tx1">
                            <a:lumMod val="50000"/>
                          </a:schemeClr>
                        </a:solidFill>
                      </a:endParaRPr>
                    </a:p>
                  </a:txBody>
                  <a:tcPr/>
                </a:tc>
                <a:tc>
                  <a:txBody>
                    <a:bodyPr/>
                    <a:lstStyle/>
                    <a:p>
                      <a:r>
                        <a:rPr lang="en-GB" sz="1050" dirty="0" smtClean="0">
                          <a:solidFill>
                            <a:schemeClr val="tx1">
                              <a:lumMod val="50000"/>
                            </a:schemeClr>
                          </a:solidFill>
                        </a:rPr>
                        <a:t>Rotational Foundation Pharmacist</a:t>
                      </a:r>
                      <a:r>
                        <a:rPr lang="en-GB" sz="1050" baseline="0" dirty="0" smtClean="0">
                          <a:solidFill>
                            <a:schemeClr val="tx1">
                              <a:lumMod val="50000"/>
                            </a:schemeClr>
                          </a:solidFill>
                        </a:rPr>
                        <a:t> </a:t>
                      </a:r>
                      <a:endParaRPr lang="en-GB" sz="1050" dirty="0">
                        <a:solidFill>
                          <a:schemeClr val="tx1">
                            <a:lumMod val="50000"/>
                          </a:schemeClr>
                        </a:solidFill>
                      </a:endParaRPr>
                    </a:p>
                  </a:txBody>
                  <a:tcPr/>
                </a:tc>
                <a:tc>
                  <a:txBody>
                    <a:bodyPr/>
                    <a:lstStyle/>
                    <a:p>
                      <a:r>
                        <a:rPr lang="en-GB" sz="1050" dirty="0" smtClean="0">
                          <a:solidFill>
                            <a:schemeClr val="tx1">
                              <a:lumMod val="50000"/>
                            </a:schemeClr>
                          </a:solidFill>
                        </a:rPr>
                        <a:t>Eastbourne</a:t>
                      </a:r>
                      <a:r>
                        <a:rPr lang="en-GB" sz="1050" baseline="0" dirty="0" smtClean="0">
                          <a:solidFill>
                            <a:schemeClr val="tx1">
                              <a:lumMod val="50000"/>
                            </a:schemeClr>
                          </a:solidFill>
                        </a:rPr>
                        <a:t> </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Yes </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Yes</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No </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No</a:t>
                      </a:r>
                      <a:endParaRPr lang="en-GB" sz="1050" dirty="0">
                        <a:solidFill>
                          <a:schemeClr val="tx1">
                            <a:lumMod val="50000"/>
                          </a:schemeClr>
                        </a:solidFill>
                      </a:endParaRPr>
                    </a:p>
                  </a:txBody>
                  <a:tcPr/>
                </a:tc>
                <a:extLst>
                  <a:ext uri="{0D108BD9-81ED-4DB2-BD59-A6C34878D82A}">
                    <a16:rowId xmlns:a16="http://schemas.microsoft.com/office/drawing/2014/main" val="682258827"/>
                  </a:ext>
                </a:extLst>
              </a:tr>
              <a:tr h="487558">
                <a:tc>
                  <a:txBody>
                    <a:bodyPr/>
                    <a:lstStyle/>
                    <a:p>
                      <a:r>
                        <a:rPr lang="en-GB" sz="1050" dirty="0" smtClean="0">
                          <a:solidFill>
                            <a:schemeClr val="tx1">
                              <a:lumMod val="50000"/>
                            </a:schemeClr>
                          </a:solidFill>
                        </a:rPr>
                        <a:t>Michelle Ehiabor</a:t>
                      </a:r>
                      <a:endParaRPr lang="en-GB" sz="1050" dirty="0">
                        <a:solidFill>
                          <a:schemeClr val="tx1">
                            <a:lumMod val="50000"/>
                          </a:schemeClr>
                        </a:solidFill>
                      </a:endParaRPr>
                    </a:p>
                  </a:txBody>
                  <a:tcPr/>
                </a:tc>
                <a:tc>
                  <a:txBody>
                    <a:bodyPr/>
                    <a:lstStyle/>
                    <a:p>
                      <a:r>
                        <a:rPr lang="en-GB" sz="1050" dirty="0" smtClean="0">
                          <a:solidFill>
                            <a:schemeClr val="tx1">
                              <a:lumMod val="50000"/>
                            </a:schemeClr>
                          </a:solidFill>
                        </a:rPr>
                        <a:t>Senior Rotational Clinical Pharmacist</a:t>
                      </a:r>
                      <a:endParaRPr lang="en-GB" sz="1050" dirty="0">
                        <a:solidFill>
                          <a:schemeClr val="tx1">
                            <a:lumMod val="50000"/>
                          </a:schemeClr>
                        </a:solidFill>
                      </a:endParaRPr>
                    </a:p>
                  </a:txBody>
                  <a:tcPr/>
                </a:tc>
                <a:tc>
                  <a:txBody>
                    <a:bodyPr/>
                    <a:lstStyle/>
                    <a:p>
                      <a:r>
                        <a:rPr lang="en-GB" sz="1050" dirty="0" smtClean="0">
                          <a:solidFill>
                            <a:schemeClr val="tx1">
                              <a:lumMod val="50000"/>
                            </a:schemeClr>
                          </a:solidFill>
                        </a:rPr>
                        <a:t>Kent and</a:t>
                      </a:r>
                      <a:r>
                        <a:rPr lang="en-GB" sz="1050" baseline="0" dirty="0" smtClean="0">
                          <a:solidFill>
                            <a:schemeClr val="tx1">
                              <a:lumMod val="50000"/>
                            </a:schemeClr>
                          </a:solidFill>
                        </a:rPr>
                        <a:t> Medway </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Yes </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Yes</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Yes </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No</a:t>
                      </a:r>
                      <a:endParaRPr lang="en-GB" sz="1050" dirty="0">
                        <a:solidFill>
                          <a:schemeClr val="tx1">
                            <a:lumMod val="50000"/>
                          </a:schemeClr>
                        </a:solidFill>
                      </a:endParaRPr>
                    </a:p>
                  </a:txBody>
                  <a:tcPr/>
                </a:tc>
                <a:extLst>
                  <a:ext uri="{0D108BD9-81ED-4DB2-BD59-A6C34878D82A}">
                    <a16:rowId xmlns:a16="http://schemas.microsoft.com/office/drawing/2014/main" val="441977595"/>
                  </a:ext>
                </a:extLst>
              </a:tr>
              <a:tr h="487558">
                <a:tc>
                  <a:txBody>
                    <a:bodyPr/>
                    <a:lstStyle/>
                    <a:p>
                      <a:r>
                        <a:rPr lang="en-GB" sz="1050" dirty="0" smtClean="0">
                          <a:solidFill>
                            <a:schemeClr val="tx1">
                              <a:lumMod val="50000"/>
                            </a:schemeClr>
                          </a:solidFill>
                        </a:rPr>
                        <a:t>Lewis </a:t>
                      </a:r>
                      <a:r>
                        <a:rPr lang="en-GB" sz="1050" dirty="0" err="1" smtClean="0">
                          <a:solidFill>
                            <a:schemeClr val="tx1">
                              <a:lumMod val="50000"/>
                            </a:schemeClr>
                          </a:solidFill>
                        </a:rPr>
                        <a:t>Challen</a:t>
                      </a:r>
                      <a:r>
                        <a:rPr lang="en-GB" sz="1050" dirty="0" smtClean="0">
                          <a:solidFill>
                            <a:schemeClr val="tx1">
                              <a:lumMod val="50000"/>
                            </a:schemeClr>
                          </a:solidFill>
                        </a:rPr>
                        <a:t> </a:t>
                      </a:r>
                      <a:endParaRPr lang="en-GB" sz="1050" dirty="0">
                        <a:solidFill>
                          <a:schemeClr val="tx1">
                            <a:lumMod val="50000"/>
                          </a:schemeClr>
                        </a:solidFill>
                      </a:endParaRPr>
                    </a:p>
                  </a:txBody>
                  <a:tcPr/>
                </a:tc>
                <a:tc>
                  <a:txBody>
                    <a:bodyPr/>
                    <a:lstStyle/>
                    <a:p>
                      <a:r>
                        <a:rPr lang="en-GB" sz="1050" dirty="0" smtClean="0">
                          <a:solidFill>
                            <a:schemeClr val="tx1">
                              <a:lumMod val="50000"/>
                            </a:schemeClr>
                          </a:solidFill>
                        </a:rPr>
                        <a:t>Trainee</a:t>
                      </a:r>
                      <a:r>
                        <a:rPr lang="en-GB" sz="1050" baseline="0" dirty="0" smtClean="0">
                          <a:solidFill>
                            <a:schemeClr val="tx1">
                              <a:lumMod val="50000"/>
                            </a:schemeClr>
                          </a:solidFill>
                        </a:rPr>
                        <a:t> Pharmacist </a:t>
                      </a:r>
                      <a:endParaRPr lang="en-GB" sz="1050" dirty="0">
                        <a:solidFill>
                          <a:schemeClr val="tx1">
                            <a:lumMod val="50000"/>
                          </a:schemeClr>
                        </a:solidFill>
                      </a:endParaRPr>
                    </a:p>
                  </a:txBody>
                  <a:tcPr/>
                </a:tc>
                <a:tc>
                  <a:txBody>
                    <a:bodyPr/>
                    <a:lstStyle/>
                    <a:p>
                      <a:r>
                        <a:rPr lang="en-GB" sz="1050" dirty="0" smtClean="0">
                          <a:solidFill>
                            <a:schemeClr val="tx1">
                              <a:lumMod val="50000"/>
                            </a:schemeClr>
                          </a:solidFill>
                        </a:rPr>
                        <a:t>Eastbourne </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Yes </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Yes</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No </a:t>
                      </a:r>
                      <a:endParaRPr lang="en-GB" sz="1050" dirty="0">
                        <a:solidFill>
                          <a:schemeClr val="tx1">
                            <a:lumMod val="50000"/>
                          </a:schemeClr>
                        </a:solidFill>
                      </a:endParaRPr>
                    </a:p>
                  </a:txBody>
                  <a:tcPr/>
                </a:tc>
                <a:tc>
                  <a:txBody>
                    <a:bodyPr/>
                    <a:lstStyle/>
                    <a:p>
                      <a:pPr algn="ctr"/>
                      <a:r>
                        <a:rPr lang="en-GB" sz="1050" dirty="0" smtClean="0">
                          <a:solidFill>
                            <a:schemeClr val="tx1">
                              <a:lumMod val="50000"/>
                            </a:schemeClr>
                          </a:solidFill>
                        </a:rPr>
                        <a:t>No</a:t>
                      </a:r>
                      <a:endParaRPr lang="en-GB" sz="1050" dirty="0">
                        <a:solidFill>
                          <a:schemeClr val="tx1">
                            <a:lumMod val="50000"/>
                          </a:schemeClr>
                        </a:solidFill>
                      </a:endParaRPr>
                    </a:p>
                  </a:txBody>
                  <a:tcPr/>
                </a:tc>
                <a:extLst>
                  <a:ext uri="{0D108BD9-81ED-4DB2-BD59-A6C34878D82A}">
                    <a16:rowId xmlns:a16="http://schemas.microsoft.com/office/drawing/2014/main" val="2256371365"/>
                  </a:ext>
                </a:extLst>
              </a:tr>
            </a:tbl>
          </a:graphicData>
        </a:graphic>
      </p:graphicFrame>
    </p:spTree>
    <p:extLst>
      <p:ext uri="{BB962C8B-B14F-4D97-AF65-F5344CB8AC3E}">
        <p14:creationId xmlns:p14="http://schemas.microsoft.com/office/powerpoint/2010/main" val="3694823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717588" y="732054"/>
            <a:ext cx="2404336" cy="2406562"/>
          </a:xfrm>
          <a:prstGeom prst="rect">
            <a:avLst/>
          </a:prstGeom>
        </p:spPr>
      </p:pic>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621427" y="732055"/>
            <a:ext cx="2404336" cy="2406562"/>
          </a:xfrm>
          <a:prstGeom prst="rect">
            <a:avLst/>
          </a:prstGeom>
        </p:spPr>
      </p:pic>
      <p:sp>
        <p:nvSpPr>
          <p:cNvPr id="4" name="TextBox 3"/>
          <p:cNvSpPr txBox="1"/>
          <p:nvPr/>
        </p:nvSpPr>
        <p:spPr>
          <a:xfrm>
            <a:off x="1717588" y="3138617"/>
            <a:ext cx="635110" cy="369332"/>
          </a:xfrm>
          <a:prstGeom prst="rect">
            <a:avLst/>
          </a:prstGeom>
          <a:noFill/>
        </p:spPr>
        <p:txBody>
          <a:bodyPr wrap="none" rtlCol="0">
            <a:spAutoFit/>
          </a:bodyPr>
          <a:lstStyle/>
          <a:p>
            <a:r>
              <a:rPr lang="en-GB" dirty="0" smtClean="0"/>
              <a:t>Lara</a:t>
            </a:r>
            <a:endParaRPr lang="en-GB" dirty="0"/>
          </a:p>
        </p:txBody>
      </p:sp>
      <p:sp>
        <p:nvSpPr>
          <p:cNvPr id="5" name="TextBox 4"/>
          <p:cNvSpPr txBox="1"/>
          <p:nvPr/>
        </p:nvSpPr>
        <p:spPr>
          <a:xfrm>
            <a:off x="4621427" y="3138617"/>
            <a:ext cx="662361" cy="369332"/>
          </a:xfrm>
          <a:prstGeom prst="rect">
            <a:avLst/>
          </a:prstGeom>
          <a:noFill/>
        </p:spPr>
        <p:txBody>
          <a:bodyPr wrap="none" rtlCol="0">
            <a:spAutoFit/>
          </a:bodyPr>
          <a:lstStyle/>
          <a:p>
            <a:r>
              <a:rPr lang="en-GB" dirty="0" smtClean="0"/>
              <a:t>Basil</a:t>
            </a:r>
            <a:endParaRPr lang="en-GB" dirty="0"/>
          </a:p>
        </p:txBody>
      </p:sp>
      <p:pic>
        <p:nvPicPr>
          <p:cNvPr id="6" name="Picture 5"/>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425880" y="732055"/>
            <a:ext cx="2404335" cy="2406561"/>
          </a:xfrm>
          <a:prstGeom prst="rect">
            <a:avLst/>
          </a:prstGeom>
        </p:spPr>
      </p:pic>
      <p:sp>
        <p:nvSpPr>
          <p:cNvPr id="7" name="TextBox 6"/>
          <p:cNvSpPr txBox="1"/>
          <p:nvPr/>
        </p:nvSpPr>
        <p:spPr>
          <a:xfrm>
            <a:off x="7425880" y="3138616"/>
            <a:ext cx="747320" cy="369332"/>
          </a:xfrm>
          <a:prstGeom prst="rect">
            <a:avLst/>
          </a:prstGeom>
          <a:noFill/>
        </p:spPr>
        <p:txBody>
          <a:bodyPr wrap="none" rtlCol="0">
            <a:spAutoFit/>
          </a:bodyPr>
          <a:lstStyle/>
          <a:p>
            <a:r>
              <a:rPr lang="en-GB" dirty="0" smtClean="0"/>
              <a:t>Maria</a:t>
            </a:r>
            <a:endParaRPr lang="en-GB" dirty="0"/>
          </a:p>
        </p:txBody>
      </p:sp>
      <p:pic>
        <p:nvPicPr>
          <p:cNvPr id="8" name="Picture 7"/>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4621428" y="3684609"/>
            <a:ext cx="2404336" cy="2406563"/>
          </a:xfrm>
          <a:prstGeom prst="rect">
            <a:avLst/>
          </a:prstGeom>
        </p:spPr>
      </p:pic>
      <p:sp>
        <p:nvSpPr>
          <p:cNvPr id="9" name="TextBox 8"/>
          <p:cNvSpPr txBox="1"/>
          <p:nvPr/>
        </p:nvSpPr>
        <p:spPr>
          <a:xfrm>
            <a:off x="7433749" y="6091172"/>
            <a:ext cx="758541" cy="369332"/>
          </a:xfrm>
          <a:prstGeom prst="rect">
            <a:avLst/>
          </a:prstGeom>
          <a:noFill/>
        </p:spPr>
        <p:txBody>
          <a:bodyPr wrap="none" rtlCol="0">
            <a:spAutoFit/>
          </a:bodyPr>
          <a:lstStyle/>
          <a:p>
            <a:r>
              <a:rPr lang="en-GB" dirty="0" smtClean="0"/>
              <a:t>Lewis</a:t>
            </a:r>
            <a:endParaRPr lang="en-GB" dirty="0"/>
          </a:p>
        </p:txBody>
      </p:sp>
      <p:sp>
        <p:nvSpPr>
          <p:cNvPr id="10" name="TextBox 9"/>
          <p:cNvSpPr txBox="1"/>
          <p:nvPr/>
        </p:nvSpPr>
        <p:spPr>
          <a:xfrm>
            <a:off x="1717588" y="6085915"/>
            <a:ext cx="540533" cy="369332"/>
          </a:xfrm>
          <a:prstGeom prst="rect">
            <a:avLst/>
          </a:prstGeom>
          <a:noFill/>
        </p:spPr>
        <p:txBody>
          <a:bodyPr wrap="none" rtlCol="0">
            <a:spAutoFit/>
          </a:bodyPr>
          <a:lstStyle/>
          <a:p>
            <a:r>
              <a:rPr lang="en-GB" dirty="0" smtClean="0"/>
              <a:t>Min</a:t>
            </a:r>
            <a:endParaRPr lang="en-GB" dirty="0"/>
          </a:p>
        </p:txBody>
      </p:sp>
      <p:sp>
        <p:nvSpPr>
          <p:cNvPr id="11" name="TextBox 10"/>
          <p:cNvSpPr txBox="1"/>
          <p:nvPr/>
        </p:nvSpPr>
        <p:spPr>
          <a:xfrm>
            <a:off x="4621427" y="6115432"/>
            <a:ext cx="1042273" cy="369332"/>
          </a:xfrm>
          <a:prstGeom prst="rect">
            <a:avLst/>
          </a:prstGeom>
          <a:noFill/>
        </p:spPr>
        <p:txBody>
          <a:bodyPr wrap="none" rtlCol="0">
            <a:spAutoFit/>
          </a:bodyPr>
          <a:lstStyle/>
          <a:p>
            <a:r>
              <a:rPr lang="en-GB" dirty="0" smtClean="0"/>
              <a:t>Michelle</a:t>
            </a:r>
            <a:endParaRPr lang="en-GB" dirty="0"/>
          </a:p>
        </p:txBody>
      </p:sp>
      <p:pic>
        <p:nvPicPr>
          <p:cNvPr id="12" name="Picture 11"/>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720334" y="3687358"/>
            <a:ext cx="2401590" cy="2403814"/>
          </a:xfrm>
          <a:prstGeom prst="rect">
            <a:avLst/>
          </a:prstGeom>
        </p:spPr>
      </p:pic>
      <p:pic>
        <p:nvPicPr>
          <p:cNvPr id="13" name="Picture 12"/>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7425881" y="3687358"/>
            <a:ext cx="2396338" cy="2398557"/>
          </a:xfrm>
          <a:prstGeom prst="rect">
            <a:avLst/>
          </a:prstGeom>
        </p:spPr>
      </p:pic>
      <p:sp>
        <p:nvSpPr>
          <p:cNvPr id="14" name="Title 1"/>
          <p:cNvSpPr txBox="1">
            <a:spLocks/>
          </p:cNvSpPr>
          <p:nvPr/>
        </p:nvSpPr>
        <p:spPr>
          <a:xfrm>
            <a:off x="838200" y="172264"/>
            <a:ext cx="10515600" cy="535531"/>
          </a:xfrm>
          <a:prstGeom prst="rect">
            <a:avLst/>
          </a:prstGeom>
        </p:spPr>
        <p:txBody>
          <a:bodyPr/>
          <a:lstStyle>
            <a:lvl1pPr algn="l" defTabSz="914400" rtl="0" eaLnBrk="1" latinLnBrk="0" hangingPunct="1">
              <a:lnSpc>
                <a:spcPct val="90000"/>
              </a:lnSpc>
              <a:spcBef>
                <a:spcPct val="0"/>
              </a:spcBef>
              <a:buNone/>
              <a:defRPr lang="en-US" sz="3200" b="1" kern="1200" smtClean="0">
                <a:solidFill>
                  <a:schemeClr val="accent4"/>
                </a:solidFill>
                <a:latin typeface="Arial" panose="020B0604020202020204" pitchFamily="34" charset="0"/>
                <a:ea typeface="+mn-ea"/>
                <a:cs typeface="Arial" panose="020B0604020202020204" pitchFamily="34" charset="0"/>
              </a:defRPr>
            </a:lvl1pPr>
          </a:lstStyle>
          <a:p>
            <a:r>
              <a:rPr lang="en-GB" sz="1800" dirty="0" smtClean="0">
                <a:solidFill>
                  <a:srgbClr val="005EB8"/>
                </a:solidFill>
              </a:rPr>
              <a:t>Static </a:t>
            </a:r>
            <a:r>
              <a:rPr lang="en-GB" sz="1800" dirty="0" smtClean="0">
                <a:solidFill>
                  <a:srgbClr val="005EB8"/>
                </a:solidFill>
              </a:rPr>
              <a:t>images</a:t>
            </a:r>
            <a:endParaRPr lang="en-GB" sz="1800" dirty="0">
              <a:solidFill>
                <a:srgbClr val="FF0000"/>
              </a:solidFill>
            </a:endParaRPr>
          </a:p>
        </p:txBody>
      </p:sp>
    </p:spTree>
    <p:extLst>
      <p:ext uri="{BB962C8B-B14F-4D97-AF65-F5344CB8AC3E}">
        <p14:creationId xmlns:p14="http://schemas.microsoft.com/office/powerpoint/2010/main" val="2490502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18277" y="3138617"/>
            <a:ext cx="1083951" cy="369332"/>
          </a:xfrm>
          <a:prstGeom prst="rect">
            <a:avLst/>
          </a:prstGeom>
          <a:noFill/>
        </p:spPr>
        <p:txBody>
          <a:bodyPr wrap="none" rtlCol="0">
            <a:spAutoFit/>
          </a:bodyPr>
          <a:lstStyle/>
          <a:p>
            <a:r>
              <a:rPr lang="en-GB" dirty="0" err="1" smtClean="0"/>
              <a:t>Bhavisha</a:t>
            </a:r>
            <a:endParaRPr lang="en-GB" dirty="0"/>
          </a:p>
        </p:txBody>
      </p:sp>
      <p:sp>
        <p:nvSpPr>
          <p:cNvPr id="5" name="TextBox 4"/>
          <p:cNvSpPr txBox="1"/>
          <p:nvPr/>
        </p:nvSpPr>
        <p:spPr>
          <a:xfrm>
            <a:off x="3222116" y="3138617"/>
            <a:ext cx="829073" cy="369332"/>
          </a:xfrm>
          <a:prstGeom prst="rect">
            <a:avLst/>
          </a:prstGeom>
          <a:noFill/>
        </p:spPr>
        <p:txBody>
          <a:bodyPr wrap="none" rtlCol="0">
            <a:spAutoFit/>
          </a:bodyPr>
          <a:lstStyle/>
          <a:p>
            <a:r>
              <a:rPr lang="en-GB" dirty="0" smtClean="0"/>
              <a:t>James</a:t>
            </a:r>
            <a:endParaRPr lang="en-GB" dirty="0"/>
          </a:p>
        </p:txBody>
      </p:sp>
      <p:sp>
        <p:nvSpPr>
          <p:cNvPr id="9" name="TextBox 8"/>
          <p:cNvSpPr txBox="1"/>
          <p:nvPr/>
        </p:nvSpPr>
        <p:spPr>
          <a:xfrm>
            <a:off x="6167564" y="3204016"/>
            <a:ext cx="453970" cy="369332"/>
          </a:xfrm>
          <a:prstGeom prst="rect">
            <a:avLst/>
          </a:prstGeom>
          <a:noFill/>
        </p:spPr>
        <p:txBody>
          <a:bodyPr wrap="none" rtlCol="0">
            <a:spAutoFit/>
          </a:bodyPr>
          <a:lstStyle/>
          <a:p>
            <a:r>
              <a:rPr lang="en-GB" dirty="0" smtClean="0"/>
              <a:t>Ali</a:t>
            </a:r>
            <a:endParaRPr lang="en-GB" dirty="0"/>
          </a:p>
        </p:txBody>
      </p:sp>
      <p:sp>
        <p:nvSpPr>
          <p:cNvPr id="10" name="TextBox 9"/>
          <p:cNvSpPr txBox="1"/>
          <p:nvPr/>
        </p:nvSpPr>
        <p:spPr>
          <a:xfrm>
            <a:off x="318277" y="6085915"/>
            <a:ext cx="540533" cy="369332"/>
          </a:xfrm>
          <a:prstGeom prst="rect">
            <a:avLst/>
          </a:prstGeom>
          <a:noFill/>
        </p:spPr>
        <p:txBody>
          <a:bodyPr wrap="none" rtlCol="0">
            <a:spAutoFit/>
          </a:bodyPr>
          <a:lstStyle/>
          <a:p>
            <a:r>
              <a:rPr lang="en-GB" dirty="0" smtClean="0"/>
              <a:t>Min</a:t>
            </a:r>
            <a:endParaRPr lang="en-GB" dirty="0"/>
          </a:p>
        </p:txBody>
      </p:sp>
      <p:sp>
        <p:nvSpPr>
          <p:cNvPr id="11" name="TextBox 10"/>
          <p:cNvSpPr txBox="1"/>
          <p:nvPr/>
        </p:nvSpPr>
        <p:spPr>
          <a:xfrm>
            <a:off x="3222116" y="6115432"/>
            <a:ext cx="904415" cy="369332"/>
          </a:xfrm>
          <a:prstGeom prst="rect">
            <a:avLst/>
          </a:prstGeom>
          <a:noFill/>
        </p:spPr>
        <p:txBody>
          <a:bodyPr wrap="none" rtlCol="0">
            <a:spAutoFit/>
          </a:bodyPr>
          <a:lstStyle/>
          <a:p>
            <a:r>
              <a:rPr lang="en-GB" dirty="0" err="1" smtClean="0"/>
              <a:t>Zeenat</a:t>
            </a:r>
            <a:endParaRPr lang="en-GB" dirty="0"/>
          </a:p>
        </p:txBody>
      </p:sp>
      <p:sp>
        <p:nvSpPr>
          <p:cNvPr id="14" name="Title 1"/>
          <p:cNvSpPr txBox="1">
            <a:spLocks/>
          </p:cNvSpPr>
          <p:nvPr/>
        </p:nvSpPr>
        <p:spPr>
          <a:xfrm>
            <a:off x="838200" y="172264"/>
            <a:ext cx="10515600" cy="535531"/>
          </a:xfrm>
          <a:prstGeom prst="rect">
            <a:avLst/>
          </a:prstGeom>
        </p:spPr>
        <p:txBody>
          <a:bodyPr/>
          <a:lstStyle>
            <a:lvl1pPr algn="l" defTabSz="914400" rtl="0" eaLnBrk="1" latinLnBrk="0" hangingPunct="1">
              <a:lnSpc>
                <a:spcPct val="90000"/>
              </a:lnSpc>
              <a:spcBef>
                <a:spcPct val="0"/>
              </a:spcBef>
              <a:buNone/>
              <a:defRPr lang="en-US" sz="3200" b="1" kern="1200" smtClean="0">
                <a:solidFill>
                  <a:schemeClr val="accent4"/>
                </a:solidFill>
                <a:latin typeface="Arial" panose="020B0604020202020204" pitchFamily="34" charset="0"/>
                <a:ea typeface="+mn-ea"/>
                <a:cs typeface="Arial" panose="020B0604020202020204" pitchFamily="34" charset="0"/>
              </a:defRPr>
            </a:lvl1pPr>
          </a:lstStyle>
          <a:p>
            <a:r>
              <a:rPr lang="en-GB" sz="1800" dirty="0" smtClean="0">
                <a:solidFill>
                  <a:srgbClr val="005EB8"/>
                </a:solidFill>
              </a:rPr>
              <a:t>20 sec social media </a:t>
            </a:r>
            <a:r>
              <a:rPr lang="en-GB" sz="1800" dirty="0" smtClean="0">
                <a:solidFill>
                  <a:srgbClr val="005EB8"/>
                </a:solidFill>
              </a:rPr>
              <a:t>clips</a:t>
            </a:r>
            <a:endParaRPr lang="en-GB" sz="1800" dirty="0">
              <a:solidFill>
                <a:srgbClr val="FF0000"/>
              </a:solidFill>
            </a:endParaRPr>
          </a:p>
        </p:txBody>
      </p:sp>
      <p:pic>
        <p:nvPicPr>
          <p:cNvPr id="15" name="Picture 14"/>
          <p:cNvPicPr>
            <a:picLocks noChangeAspect="1"/>
          </p:cNvPicPr>
          <p:nvPr/>
        </p:nvPicPr>
        <p:blipFill>
          <a:blip r:embed="rId2"/>
          <a:stretch>
            <a:fillRect/>
          </a:stretch>
        </p:blipFill>
        <p:spPr>
          <a:xfrm>
            <a:off x="302559" y="707795"/>
            <a:ext cx="2420054" cy="2430821"/>
          </a:xfrm>
          <a:prstGeom prst="rect">
            <a:avLst/>
          </a:prstGeom>
        </p:spPr>
      </p:pic>
      <p:pic>
        <p:nvPicPr>
          <p:cNvPr id="16" name="Picture 15"/>
          <p:cNvPicPr>
            <a:picLocks noChangeAspect="1"/>
          </p:cNvPicPr>
          <p:nvPr/>
        </p:nvPicPr>
        <p:blipFill>
          <a:blip r:embed="rId3"/>
          <a:stretch>
            <a:fillRect/>
          </a:stretch>
        </p:blipFill>
        <p:spPr>
          <a:xfrm>
            <a:off x="3222117" y="707796"/>
            <a:ext cx="2403899" cy="2406562"/>
          </a:xfrm>
          <a:prstGeom prst="rect">
            <a:avLst/>
          </a:prstGeom>
        </p:spPr>
      </p:pic>
      <p:pic>
        <p:nvPicPr>
          <p:cNvPr id="18" name="Picture 17"/>
          <p:cNvPicPr>
            <a:picLocks noChangeAspect="1"/>
          </p:cNvPicPr>
          <p:nvPr/>
        </p:nvPicPr>
        <p:blipFill>
          <a:blip r:embed="rId4"/>
          <a:stretch>
            <a:fillRect/>
          </a:stretch>
        </p:blipFill>
        <p:spPr>
          <a:xfrm>
            <a:off x="300618" y="3674148"/>
            <a:ext cx="2398414" cy="2411768"/>
          </a:xfrm>
          <a:prstGeom prst="rect">
            <a:avLst/>
          </a:prstGeom>
        </p:spPr>
      </p:pic>
      <p:pic>
        <p:nvPicPr>
          <p:cNvPr id="19" name="Picture 18"/>
          <p:cNvPicPr>
            <a:picLocks noChangeAspect="1"/>
          </p:cNvPicPr>
          <p:nvPr/>
        </p:nvPicPr>
        <p:blipFill>
          <a:blip r:embed="rId5"/>
          <a:stretch>
            <a:fillRect/>
          </a:stretch>
        </p:blipFill>
        <p:spPr>
          <a:xfrm>
            <a:off x="3222116" y="3687358"/>
            <a:ext cx="2403893" cy="2398557"/>
          </a:xfrm>
          <a:prstGeom prst="rect">
            <a:avLst/>
          </a:prstGeom>
        </p:spPr>
      </p:pic>
      <p:pic>
        <p:nvPicPr>
          <p:cNvPr id="20" name="Picture 19"/>
          <p:cNvPicPr>
            <a:picLocks noChangeAspect="1"/>
          </p:cNvPicPr>
          <p:nvPr/>
        </p:nvPicPr>
        <p:blipFill>
          <a:blip r:embed="rId6"/>
          <a:stretch>
            <a:fillRect/>
          </a:stretch>
        </p:blipFill>
        <p:spPr>
          <a:xfrm>
            <a:off x="6110317" y="686284"/>
            <a:ext cx="2414599" cy="2428074"/>
          </a:xfrm>
          <a:prstGeom prst="rect">
            <a:avLst/>
          </a:prstGeom>
        </p:spPr>
      </p:pic>
      <p:pic>
        <p:nvPicPr>
          <p:cNvPr id="2" name="Picture 1"/>
          <p:cNvPicPr>
            <a:picLocks noChangeAspect="1"/>
          </p:cNvPicPr>
          <p:nvPr/>
        </p:nvPicPr>
        <p:blipFill>
          <a:blip r:embed="rId7"/>
          <a:stretch>
            <a:fillRect/>
          </a:stretch>
        </p:blipFill>
        <p:spPr>
          <a:xfrm>
            <a:off x="8971497" y="2735363"/>
            <a:ext cx="2913152" cy="1545171"/>
          </a:xfrm>
          <a:prstGeom prst="rect">
            <a:avLst/>
          </a:prstGeom>
        </p:spPr>
      </p:pic>
      <p:sp>
        <p:nvSpPr>
          <p:cNvPr id="21" name="TextBox 20"/>
          <p:cNvSpPr txBox="1"/>
          <p:nvPr/>
        </p:nvSpPr>
        <p:spPr>
          <a:xfrm>
            <a:off x="8942530" y="4280534"/>
            <a:ext cx="865943" cy="369332"/>
          </a:xfrm>
          <a:prstGeom prst="rect">
            <a:avLst/>
          </a:prstGeom>
          <a:noFill/>
        </p:spPr>
        <p:txBody>
          <a:bodyPr wrap="none" rtlCol="0">
            <a:spAutoFit/>
          </a:bodyPr>
          <a:lstStyle/>
          <a:p>
            <a:r>
              <a:rPr lang="en-GB" dirty="0" smtClean="0"/>
              <a:t>Mosaic</a:t>
            </a:r>
            <a:endParaRPr lang="en-GB" dirty="0"/>
          </a:p>
        </p:txBody>
      </p:sp>
      <p:sp>
        <p:nvSpPr>
          <p:cNvPr id="3" name="Rounded Rectangle 2"/>
          <p:cNvSpPr/>
          <p:nvPr/>
        </p:nvSpPr>
        <p:spPr>
          <a:xfrm>
            <a:off x="6228762" y="4044969"/>
            <a:ext cx="2303227" cy="1629770"/>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GB"/>
          </a:p>
        </p:txBody>
      </p:sp>
      <p:sp>
        <p:nvSpPr>
          <p:cNvPr id="6" name="TextBox 5"/>
          <p:cNvSpPr txBox="1"/>
          <p:nvPr/>
        </p:nvSpPr>
        <p:spPr>
          <a:xfrm>
            <a:off x="7093585" y="4701970"/>
            <a:ext cx="723207" cy="369332"/>
          </a:xfrm>
          <a:prstGeom prst="rect">
            <a:avLst/>
          </a:prstGeom>
          <a:noFill/>
        </p:spPr>
        <p:txBody>
          <a:bodyPr wrap="square" rtlCol="0">
            <a:spAutoFit/>
          </a:bodyPr>
          <a:lstStyle/>
          <a:p>
            <a:r>
              <a:rPr lang="en-GB" dirty="0" smtClean="0"/>
              <a:t>TBC</a:t>
            </a:r>
            <a:endParaRPr lang="en-GB" dirty="0"/>
          </a:p>
        </p:txBody>
      </p:sp>
      <p:sp>
        <p:nvSpPr>
          <p:cNvPr id="17" name="TextBox 16"/>
          <p:cNvSpPr txBox="1"/>
          <p:nvPr/>
        </p:nvSpPr>
        <p:spPr>
          <a:xfrm>
            <a:off x="5915773" y="5741781"/>
            <a:ext cx="3066865" cy="276999"/>
          </a:xfrm>
          <a:prstGeom prst="rect">
            <a:avLst/>
          </a:prstGeom>
          <a:noFill/>
        </p:spPr>
        <p:txBody>
          <a:bodyPr wrap="none" rtlCol="0">
            <a:spAutoFit/>
          </a:bodyPr>
          <a:lstStyle/>
          <a:p>
            <a:r>
              <a:rPr lang="en-GB" sz="1200" dirty="0" smtClean="0"/>
              <a:t>An additional film will be sent separately </a:t>
            </a:r>
            <a:endParaRPr lang="en-GB" sz="1200" dirty="0"/>
          </a:p>
        </p:txBody>
      </p:sp>
    </p:spTree>
    <p:extLst>
      <p:ext uri="{BB962C8B-B14F-4D97-AF65-F5344CB8AC3E}">
        <p14:creationId xmlns:p14="http://schemas.microsoft.com/office/powerpoint/2010/main" val="3952345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TextBox 2"/>
          <p:cNvSpPr txBox="1"/>
          <p:nvPr/>
        </p:nvSpPr>
        <p:spPr>
          <a:xfrm>
            <a:off x="495114" y="2343573"/>
            <a:ext cx="3688830" cy="1015663"/>
          </a:xfrm>
          <a:prstGeom prst="rect">
            <a:avLst/>
          </a:prstGeom>
          <a:solidFill>
            <a:srgbClr val="005EB8"/>
          </a:solidFill>
        </p:spPr>
        <p:txBody>
          <a:bodyPr wrap="none" rtlCol="0">
            <a:spAutoFit/>
          </a:bodyPr>
          <a:lstStyle/>
          <a:p>
            <a:r>
              <a:rPr lang="en-GB" sz="6000" b="1" i="1" dirty="0" smtClean="0">
                <a:solidFill>
                  <a:schemeClr val="bg1"/>
                </a:solidFill>
                <a:latin typeface="Arial" panose="020B0604020202020204" pitchFamily="34" charset="0"/>
                <a:cs typeface="Arial" panose="020B0604020202020204" pitchFamily="34" charset="0"/>
              </a:rPr>
              <a:t>web copy</a:t>
            </a:r>
            <a:endParaRPr lang="en-GB" sz="6000" b="1" i="1" dirty="0">
              <a:solidFill>
                <a:schemeClr val="bg1"/>
              </a:solidFill>
              <a:latin typeface="Arial" panose="020B0604020202020204" pitchFamily="34" charset="0"/>
              <a:cs typeface="Arial" panose="020B0604020202020204" pitchFamily="34" charset="0"/>
            </a:endParaRPr>
          </a:p>
        </p:txBody>
      </p:sp>
      <p:sp>
        <p:nvSpPr>
          <p:cNvPr id="5" name="TextBox 4"/>
          <p:cNvSpPr txBox="1"/>
          <p:nvPr/>
        </p:nvSpPr>
        <p:spPr>
          <a:xfrm>
            <a:off x="495114" y="1151915"/>
            <a:ext cx="4289957" cy="1015663"/>
          </a:xfrm>
          <a:prstGeom prst="rect">
            <a:avLst/>
          </a:prstGeom>
          <a:solidFill>
            <a:srgbClr val="005EB8"/>
          </a:solidFill>
        </p:spPr>
        <p:txBody>
          <a:bodyPr wrap="none" rtlCol="0">
            <a:spAutoFit/>
          </a:bodyPr>
          <a:lstStyle/>
          <a:p>
            <a:r>
              <a:rPr lang="en-GB" sz="6000" b="1" i="1" dirty="0" smtClean="0">
                <a:solidFill>
                  <a:schemeClr val="bg1"/>
                </a:solidFill>
                <a:latin typeface="Arial" panose="020B0604020202020204" pitchFamily="34" charset="0"/>
                <a:cs typeface="Arial" panose="020B0604020202020204" pitchFamily="34" charset="0"/>
              </a:rPr>
              <a:t>Newsletter/</a:t>
            </a:r>
            <a:endParaRPr lang="en-GB" sz="6000" b="1" i="1" dirty="0">
              <a:solidFill>
                <a:schemeClr val="bg1"/>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1880" y="5854865"/>
            <a:ext cx="3173725" cy="729957"/>
          </a:xfrm>
          <a:prstGeom prst="rect">
            <a:avLst/>
          </a:prstGeom>
        </p:spPr>
      </p:pic>
    </p:spTree>
    <p:extLst>
      <p:ext uri="{BB962C8B-B14F-4D97-AF65-F5344CB8AC3E}">
        <p14:creationId xmlns:p14="http://schemas.microsoft.com/office/powerpoint/2010/main" val="2278925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38200" y="855744"/>
            <a:ext cx="10515600" cy="535531"/>
          </a:xfrm>
          <a:prstGeom prst="rect">
            <a:avLst/>
          </a:prstGeom>
        </p:spPr>
        <p:txBody>
          <a:bodyPr/>
          <a:lstStyle>
            <a:lvl1pPr algn="l" defTabSz="914400" rtl="0" eaLnBrk="1" latinLnBrk="0" hangingPunct="1">
              <a:lnSpc>
                <a:spcPct val="90000"/>
              </a:lnSpc>
              <a:spcBef>
                <a:spcPct val="0"/>
              </a:spcBef>
              <a:buNone/>
              <a:defRPr lang="en-US" sz="3200" b="1" kern="1200" smtClean="0">
                <a:solidFill>
                  <a:schemeClr val="accent4"/>
                </a:solidFill>
                <a:latin typeface="Arial" panose="020B0604020202020204" pitchFamily="34" charset="0"/>
                <a:ea typeface="+mn-ea"/>
                <a:cs typeface="Arial" panose="020B0604020202020204" pitchFamily="34" charset="0"/>
              </a:defRPr>
            </a:lvl1pPr>
          </a:lstStyle>
          <a:p>
            <a:r>
              <a:rPr lang="en-GB" sz="4000" dirty="0" smtClean="0">
                <a:solidFill>
                  <a:srgbClr val="005EB8"/>
                </a:solidFill>
              </a:rPr>
              <a:t>Summary</a:t>
            </a:r>
            <a:endParaRPr lang="en-GB" sz="4000" dirty="0">
              <a:solidFill>
                <a:srgbClr val="005EB8"/>
              </a:solidFill>
            </a:endParaRPr>
          </a:p>
        </p:txBody>
      </p:sp>
      <p:sp>
        <p:nvSpPr>
          <p:cNvPr id="3" name="Text Placeholder 2"/>
          <p:cNvSpPr txBox="1">
            <a:spLocks/>
          </p:cNvSpPr>
          <p:nvPr/>
        </p:nvSpPr>
        <p:spPr>
          <a:xfrm>
            <a:off x="838200" y="1643063"/>
            <a:ext cx="10515600" cy="4359275"/>
          </a:xfrm>
          <a:prstGeom prst="rect">
            <a:avLst/>
          </a:prstGeom>
        </p:spPr>
        <p:txBody>
          <a:bodyPr/>
          <a:lstStyle>
            <a:lvl1pPr marL="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smtClean="0"/>
              <a:t>To </a:t>
            </a:r>
            <a:r>
              <a:rPr lang="en-GB" dirty="0"/>
              <a:t>mark the countdown to World Pharmacist Day (Saturday, 25 September 2021), and to engage young people to actively consider Pharmacy as a course choice during the UCAS application window,  Health Education England and NHS Careers have just launched a </a:t>
            </a:r>
            <a:r>
              <a:rPr lang="en-GB" u="sng" dirty="0">
                <a:hlinkClick r:id="rId2"/>
              </a:rPr>
              <a:t>series of short films and resources</a:t>
            </a:r>
            <a:r>
              <a:rPr lang="en-GB" dirty="0"/>
              <a:t> that showcase the diversity of pharmacy roles available. </a:t>
            </a:r>
            <a:r>
              <a:rPr lang="en-GB" dirty="0" smtClean="0"/>
              <a:t>T</a:t>
            </a:r>
          </a:p>
          <a:p>
            <a:r>
              <a:rPr lang="en-GB" dirty="0" smtClean="0"/>
              <a:t>The </a:t>
            </a:r>
            <a:r>
              <a:rPr lang="en-GB" dirty="0"/>
              <a:t>ambition is to help break down perceptions and introduce a new generation to the varied roles available to qualified Pharmacists and Pharmacy Technicians, demonstrating three key reasons why students should choose pharmacy as a career:</a:t>
            </a:r>
          </a:p>
          <a:p>
            <a:pPr marL="285750" lvl="0" indent="-285750">
              <a:buFont typeface="Arial" panose="020B0604020202020204" pitchFamily="34" charset="0"/>
              <a:buChar char="•"/>
            </a:pPr>
            <a:r>
              <a:rPr lang="en-GB" dirty="0"/>
              <a:t>Pharmacy is intellectually stimulating</a:t>
            </a:r>
          </a:p>
          <a:p>
            <a:pPr marL="285750" lvl="0" indent="-285750">
              <a:buFont typeface="Arial" panose="020B0604020202020204" pitchFamily="34" charset="0"/>
              <a:buChar char="•"/>
            </a:pPr>
            <a:r>
              <a:rPr lang="en-GB" dirty="0"/>
              <a:t>Pharmacists are agents of social good</a:t>
            </a:r>
          </a:p>
          <a:p>
            <a:pPr marL="285750" lvl="0" indent="-285750">
              <a:buFont typeface="Arial" panose="020B0604020202020204" pitchFamily="34" charset="0"/>
              <a:buChar char="•"/>
            </a:pPr>
            <a:r>
              <a:rPr lang="en-GB" dirty="0"/>
              <a:t>A career in pharmacy is rewarding</a:t>
            </a:r>
          </a:p>
          <a:p>
            <a:pPr marL="285750" indent="-285750">
              <a:buFont typeface="Arial" panose="020B0604020202020204" pitchFamily="34" charset="0"/>
              <a:buChar char="•"/>
            </a:pPr>
            <a:endParaRPr lang="en-GB" sz="2400" dirty="0">
              <a:solidFill>
                <a:srgbClr val="005EB8"/>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1880" y="5854865"/>
            <a:ext cx="3173725" cy="729957"/>
          </a:xfrm>
          <a:prstGeom prst="rect">
            <a:avLst/>
          </a:prstGeom>
        </p:spPr>
      </p:pic>
    </p:spTree>
    <p:extLst>
      <p:ext uri="{BB962C8B-B14F-4D97-AF65-F5344CB8AC3E}">
        <p14:creationId xmlns:p14="http://schemas.microsoft.com/office/powerpoint/2010/main" val="2816260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38200" y="855744"/>
            <a:ext cx="10515600" cy="535531"/>
          </a:xfrm>
          <a:prstGeom prst="rect">
            <a:avLst/>
          </a:prstGeom>
        </p:spPr>
        <p:txBody>
          <a:bodyPr/>
          <a:lstStyle>
            <a:lvl1pPr algn="l" defTabSz="914400" rtl="0" eaLnBrk="1" latinLnBrk="0" hangingPunct="1">
              <a:lnSpc>
                <a:spcPct val="90000"/>
              </a:lnSpc>
              <a:spcBef>
                <a:spcPct val="0"/>
              </a:spcBef>
              <a:buNone/>
              <a:defRPr lang="en-US" sz="3200" b="1" kern="1200" smtClean="0">
                <a:solidFill>
                  <a:schemeClr val="accent4"/>
                </a:solidFill>
                <a:latin typeface="Arial" panose="020B0604020202020204" pitchFamily="34" charset="0"/>
                <a:ea typeface="+mn-ea"/>
                <a:cs typeface="Arial" panose="020B0604020202020204" pitchFamily="34" charset="0"/>
              </a:defRPr>
            </a:lvl1pPr>
          </a:lstStyle>
          <a:p>
            <a:r>
              <a:rPr lang="en-GB" sz="4000" dirty="0" smtClean="0">
                <a:solidFill>
                  <a:srgbClr val="005EB8"/>
                </a:solidFill>
              </a:rPr>
              <a:t>Rationale behind the campaign</a:t>
            </a:r>
            <a:endParaRPr lang="en-GB" sz="4000" dirty="0">
              <a:solidFill>
                <a:srgbClr val="005EB8"/>
              </a:solidFill>
            </a:endParaRPr>
          </a:p>
        </p:txBody>
      </p:sp>
      <p:sp>
        <p:nvSpPr>
          <p:cNvPr id="3" name="Text Placeholder 2"/>
          <p:cNvSpPr txBox="1">
            <a:spLocks/>
          </p:cNvSpPr>
          <p:nvPr/>
        </p:nvSpPr>
        <p:spPr>
          <a:xfrm>
            <a:off x="838200" y="1643063"/>
            <a:ext cx="10515600" cy="4359275"/>
          </a:xfrm>
          <a:prstGeom prst="rect">
            <a:avLst/>
          </a:prstGeom>
        </p:spPr>
        <p:txBody>
          <a:bodyPr/>
          <a:lstStyle>
            <a:lvl1pPr marL="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smtClean="0"/>
              <a:t>As </a:t>
            </a:r>
            <a:r>
              <a:rPr lang="en-GB" dirty="0"/>
              <a:t>part of the ambitions outlined in the NHS Long Term plan, Pharmacy professionals are increasingly being deployed into new care settings such as general practice, care homes, Urgent and Emergency Care settings and in NHS 111 centres, working as an integral part of the multidisciplinary team</a:t>
            </a:r>
            <a:r>
              <a:rPr lang="en-GB" dirty="0" smtClean="0"/>
              <a:t>.</a:t>
            </a:r>
          </a:p>
          <a:p>
            <a:r>
              <a:rPr lang="en-GB" dirty="0" smtClean="0"/>
              <a:t>The </a:t>
            </a:r>
            <a:r>
              <a:rPr lang="en-GB" dirty="0"/>
              <a:t>NHS is investing in workforce development by funding for an additional 26,000 roles in primary care settings over the coming years, with Pharmacists and Pharmacy Technicians being seen as central to this workforce expansion. </a:t>
            </a:r>
            <a:endParaRPr lang="en-GB" dirty="0" smtClean="0"/>
          </a:p>
          <a:p>
            <a:r>
              <a:rPr lang="en-GB" dirty="0" smtClean="0"/>
              <a:t>To </a:t>
            </a:r>
            <a:r>
              <a:rPr lang="en-GB" dirty="0"/>
              <a:t>meet this demand, the needs of patients, and local health and care services, there needs to be a significant growth in Pharmacy professional numbers to prevent people from becoming unwell by supporting them to live healthier lives and ensure patients get the best possible outcomes from their medicines.</a:t>
            </a:r>
          </a:p>
          <a:p>
            <a:r>
              <a:rPr lang="en-GB" dirty="0"/>
              <a:t>The campaign launch coincides with </a:t>
            </a:r>
            <a:r>
              <a:rPr lang="en-GB" b="1" dirty="0"/>
              <a:t>World Pharmacist Day (Saturday, 25 September 2021)</a:t>
            </a:r>
            <a:r>
              <a:rPr lang="en-GB" dirty="0"/>
              <a:t> and continues beyond </a:t>
            </a:r>
            <a:r>
              <a:rPr lang="en-GB" b="1" dirty="0"/>
              <a:t>Pharmacy Technicians Day (Tuesday, 19 October 2021)</a:t>
            </a:r>
            <a:r>
              <a:rPr lang="en-GB" dirty="0"/>
              <a:t>. UCAS applications for  pharmacy degrees starting in 2022 are open from Tuesday, 07 September 2021 – Saturday, 26 January 2022</a:t>
            </a:r>
            <a:r>
              <a:rPr lang="en-GB" dirty="0" smtClean="0"/>
              <a:t>.</a:t>
            </a:r>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71880" y="5854865"/>
            <a:ext cx="3173725" cy="729957"/>
          </a:xfrm>
          <a:prstGeom prst="rect">
            <a:avLst/>
          </a:prstGeom>
        </p:spPr>
      </p:pic>
    </p:spTree>
    <p:extLst>
      <p:ext uri="{BB962C8B-B14F-4D97-AF65-F5344CB8AC3E}">
        <p14:creationId xmlns:p14="http://schemas.microsoft.com/office/powerpoint/2010/main" val="2482131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38200" y="855744"/>
            <a:ext cx="11023600" cy="535531"/>
          </a:xfrm>
          <a:prstGeom prst="rect">
            <a:avLst/>
          </a:prstGeom>
        </p:spPr>
        <p:txBody>
          <a:bodyPr/>
          <a:lstStyle>
            <a:lvl1pPr algn="l" defTabSz="914400" rtl="0" eaLnBrk="1" latinLnBrk="0" hangingPunct="1">
              <a:lnSpc>
                <a:spcPct val="90000"/>
              </a:lnSpc>
              <a:spcBef>
                <a:spcPct val="0"/>
              </a:spcBef>
              <a:buNone/>
              <a:defRPr lang="en-US" sz="3200" b="1" kern="1200" smtClean="0">
                <a:solidFill>
                  <a:schemeClr val="accent4"/>
                </a:solidFill>
                <a:latin typeface="Arial" panose="020B0604020202020204" pitchFamily="34" charset="0"/>
                <a:ea typeface="+mn-ea"/>
                <a:cs typeface="Arial" panose="020B0604020202020204" pitchFamily="34" charset="0"/>
              </a:defRPr>
            </a:lvl1pPr>
          </a:lstStyle>
          <a:p>
            <a:r>
              <a:rPr lang="en-GB" dirty="0" smtClean="0">
                <a:solidFill>
                  <a:srgbClr val="005EB8"/>
                </a:solidFill>
              </a:rPr>
              <a:t>Three reasons why students should choose pharmacy</a:t>
            </a:r>
            <a:endParaRPr lang="en-GB" dirty="0">
              <a:solidFill>
                <a:srgbClr val="005EB8"/>
              </a:solidFill>
            </a:endParaRPr>
          </a:p>
        </p:txBody>
      </p:sp>
      <p:sp>
        <p:nvSpPr>
          <p:cNvPr id="3" name="Text Placeholder 2"/>
          <p:cNvSpPr txBox="1">
            <a:spLocks/>
          </p:cNvSpPr>
          <p:nvPr/>
        </p:nvSpPr>
        <p:spPr>
          <a:xfrm>
            <a:off x="838200" y="1643063"/>
            <a:ext cx="10515600" cy="4359275"/>
          </a:xfrm>
          <a:prstGeom prst="rect">
            <a:avLst/>
          </a:prstGeom>
        </p:spPr>
        <p:txBody>
          <a:bodyPr/>
          <a:lstStyle>
            <a:lvl1pPr marL="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GB" sz="1600" b="1" dirty="0" smtClean="0"/>
              <a:t>Pharmacy </a:t>
            </a:r>
            <a:r>
              <a:rPr lang="en-GB" sz="1600" b="1" dirty="0"/>
              <a:t>is intellectually stimulating</a:t>
            </a:r>
            <a:r>
              <a:rPr lang="en-GB" sz="1600" dirty="0"/>
              <a:t> - During study and post-qualification, pharmacists are able to engage with science in an intellectual and practical way, with the subject providing ample opportunities for both scientific and healthcare exploration. Pharmacy professionals require excellent communication and interpersonal skills and work as part of a multi-disciplinary team to ensure that patients and care givers receive care that is empathetic, and person centred. They also work with other healthcare professionals to deliver evidence-based care to our populations, supporting people to live long and healthy lives. </a:t>
            </a:r>
            <a:endParaRPr lang="en-GB" sz="1600" dirty="0" smtClean="0"/>
          </a:p>
          <a:p>
            <a:pPr lvl="0"/>
            <a:endParaRPr lang="en-GB" sz="1000" dirty="0"/>
          </a:p>
          <a:p>
            <a:pPr lvl="0"/>
            <a:r>
              <a:rPr lang="en-GB" sz="1600" b="1" dirty="0"/>
              <a:t>Pharmacists are agents of social good</a:t>
            </a:r>
            <a:r>
              <a:rPr lang="en-GB" sz="1600" dirty="0"/>
              <a:t> - A role in pharmacy goes beyond dispensing medicines. Pharmacists use their expert knowledge of medicines and health to make a positive difference to people’s lives and wellbeing, by providing care in a wide range of settings, often at the heart of communities. They have a role in preventing people from getting sick by supporting people to live healthy lifestyles but also to ensure patients live longer by helping them to get the best outcomes from their medicines</a:t>
            </a:r>
            <a:r>
              <a:rPr lang="en-GB" sz="1600" dirty="0" smtClean="0"/>
              <a:t>.</a:t>
            </a:r>
          </a:p>
          <a:p>
            <a:pPr lvl="0"/>
            <a:endParaRPr lang="en-GB" sz="1000" dirty="0"/>
          </a:p>
          <a:p>
            <a:pPr lvl="0"/>
            <a:r>
              <a:rPr lang="en-GB" sz="1600" b="1" dirty="0"/>
              <a:t>A career in pharmacy is rewarding</a:t>
            </a:r>
            <a:r>
              <a:rPr lang="en-GB" sz="1600" dirty="0"/>
              <a:t> - Qualified pharmacists have many career options available to them within community pharmacy, hospitals, mental health services, primary care including in general practice, academia, and the pharmaceutical industry. These roles are highly diverse giving pharmacists the opportunity to develop a broader skillset in leading teams, managing budgets and change management. The NHS Long-Term Plan elevates the role of pharmacists evidencing the sustainability of this career option. </a:t>
            </a:r>
          </a:p>
          <a:p>
            <a:pPr marL="285750" indent="-285750">
              <a:buFont typeface="Arial" panose="020B0604020202020204" pitchFamily="34" charset="0"/>
              <a:buChar char="•"/>
            </a:pPr>
            <a:endParaRPr lang="en-GB" sz="2000" dirty="0">
              <a:solidFill>
                <a:srgbClr val="005EB8"/>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71880" y="5854865"/>
            <a:ext cx="3173725" cy="729957"/>
          </a:xfrm>
          <a:prstGeom prst="rect">
            <a:avLst/>
          </a:prstGeom>
        </p:spPr>
      </p:pic>
    </p:spTree>
    <p:extLst>
      <p:ext uri="{BB962C8B-B14F-4D97-AF65-F5344CB8AC3E}">
        <p14:creationId xmlns:p14="http://schemas.microsoft.com/office/powerpoint/2010/main" val="686482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38200" y="855744"/>
            <a:ext cx="10515600" cy="535531"/>
          </a:xfrm>
          <a:prstGeom prst="rect">
            <a:avLst/>
          </a:prstGeom>
        </p:spPr>
        <p:txBody>
          <a:bodyPr/>
          <a:lstStyle>
            <a:lvl1pPr algn="l" defTabSz="914400" rtl="0" eaLnBrk="1" latinLnBrk="0" hangingPunct="1">
              <a:lnSpc>
                <a:spcPct val="90000"/>
              </a:lnSpc>
              <a:spcBef>
                <a:spcPct val="0"/>
              </a:spcBef>
              <a:buNone/>
              <a:defRPr lang="en-US" sz="3200" b="1" kern="1200" smtClean="0">
                <a:solidFill>
                  <a:schemeClr val="accent4"/>
                </a:solidFill>
                <a:latin typeface="Arial" panose="020B0604020202020204" pitchFamily="34" charset="0"/>
                <a:ea typeface="+mn-ea"/>
                <a:cs typeface="Arial" panose="020B0604020202020204" pitchFamily="34" charset="0"/>
              </a:defRPr>
            </a:lvl1pPr>
          </a:lstStyle>
          <a:p>
            <a:r>
              <a:rPr lang="en-GB" sz="4000" dirty="0" smtClean="0">
                <a:solidFill>
                  <a:srgbClr val="005EB8"/>
                </a:solidFill>
              </a:rPr>
              <a:t>Becoming a pharmacist</a:t>
            </a:r>
            <a:endParaRPr lang="en-GB" sz="4000" dirty="0">
              <a:solidFill>
                <a:srgbClr val="005EB8"/>
              </a:solidFill>
            </a:endParaRPr>
          </a:p>
        </p:txBody>
      </p:sp>
      <p:sp>
        <p:nvSpPr>
          <p:cNvPr id="3" name="Text Placeholder 2"/>
          <p:cNvSpPr txBox="1">
            <a:spLocks/>
          </p:cNvSpPr>
          <p:nvPr/>
        </p:nvSpPr>
        <p:spPr>
          <a:xfrm>
            <a:off x="838200" y="1643063"/>
            <a:ext cx="10515600" cy="4359275"/>
          </a:xfrm>
          <a:prstGeom prst="rect">
            <a:avLst/>
          </a:prstGeom>
        </p:spPr>
        <p:txBody>
          <a:bodyPr/>
          <a:lstStyle>
            <a:lvl1pPr marL="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smtClean="0"/>
              <a:t>To </a:t>
            </a:r>
            <a:r>
              <a:rPr lang="en-GB" dirty="0"/>
              <a:t>become a pharmacist, applicants need to apply to university and study a 4-year Master’s degree in Pharmacy (</a:t>
            </a:r>
            <a:r>
              <a:rPr lang="en-GB" dirty="0" err="1"/>
              <a:t>MPharm</a:t>
            </a:r>
            <a:r>
              <a:rPr lang="en-GB" dirty="0"/>
              <a:t>). After this they will complete a 1-year paid placement in practice, the foundation training year, where they will need to pass an end of year assessment in order to register as a pharmacist. </a:t>
            </a:r>
            <a:endParaRPr lang="en-GB" dirty="0" smtClean="0"/>
          </a:p>
          <a:p>
            <a:r>
              <a:rPr lang="en-GB" dirty="0" smtClean="0"/>
              <a:t>There </a:t>
            </a:r>
            <a:r>
              <a:rPr lang="en-GB" dirty="0"/>
              <a:t>are currently wide-ranging reforms to the initial education and training pathway for Pharmacists underway, which makes this a very exciting time to join the profession and train as a Pharmacist. </a:t>
            </a:r>
          </a:p>
          <a:p>
            <a:r>
              <a:rPr lang="en-GB" b="1" dirty="0"/>
              <a:t> </a:t>
            </a:r>
            <a:endParaRPr lang="en-GB" dirty="0"/>
          </a:p>
          <a:p>
            <a:r>
              <a:rPr lang="en-GB" b="1" dirty="0"/>
              <a:t>Call to action</a:t>
            </a:r>
            <a:endParaRPr lang="en-GB" dirty="0"/>
          </a:p>
          <a:p>
            <a:r>
              <a:rPr lang="en-GB" dirty="0"/>
              <a:t>Find out more about how you could become a pharmacist. Search NHS Careers Pharmacist or visit  </a:t>
            </a:r>
            <a:r>
              <a:rPr lang="en-GB" u="sng" dirty="0">
                <a:hlinkClick r:id="rId2"/>
              </a:rPr>
              <a:t>https://www.healthcareers.nhs.uk/explore-roles/pharmacy</a:t>
            </a:r>
            <a:r>
              <a:rPr lang="en-GB" dirty="0"/>
              <a:t>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1880" y="5854865"/>
            <a:ext cx="3173725" cy="729957"/>
          </a:xfrm>
          <a:prstGeom prst="rect">
            <a:avLst/>
          </a:prstGeom>
        </p:spPr>
      </p:pic>
    </p:spTree>
    <p:extLst>
      <p:ext uri="{BB962C8B-B14F-4D97-AF65-F5344CB8AC3E}">
        <p14:creationId xmlns:p14="http://schemas.microsoft.com/office/powerpoint/2010/main" val="886318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TextBox 2"/>
          <p:cNvSpPr txBox="1"/>
          <p:nvPr/>
        </p:nvSpPr>
        <p:spPr>
          <a:xfrm>
            <a:off x="459202" y="3739696"/>
            <a:ext cx="2581156" cy="1015663"/>
          </a:xfrm>
          <a:prstGeom prst="rect">
            <a:avLst/>
          </a:prstGeom>
          <a:solidFill>
            <a:srgbClr val="005EB8"/>
          </a:solidFill>
        </p:spPr>
        <p:txBody>
          <a:bodyPr wrap="none" rtlCol="0">
            <a:spAutoFit/>
          </a:bodyPr>
          <a:lstStyle/>
          <a:p>
            <a:r>
              <a:rPr lang="en-GB" sz="6000" b="1" i="1" dirty="0" smtClean="0">
                <a:solidFill>
                  <a:schemeClr val="bg1"/>
                </a:solidFill>
                <a:latin typeface="Arial" panose="020B0604020202020204" pitchFamily="34" charset="0"/>
                <a:cs typeface="Arial" panose="020B0604020202020204" pitchFamily="34" charset="0"/>
              </a:rPr>
              <a:t>assets</a:t>
            </a:r>
            <a:endParaRPr lang="en-GB" sz="6000" b="1" i="1" dirty="0">
              <a:solidFill>
                <a:schemeClr val="bg1"/>
              </a:solidFill>
              <a:latin typeface="Arial" panose="020B0604020202020204" pitchFamily="34" charset="0"/>
              <a:cs typeface="Arial" panose="020B0604020202020204" pitchFamily="34" charset="0"/>
            </a:endParaRPr>
          </a:p>
        </p:txBody>
      </p:sp>
      <p:sp>
        <p:nvSpPr>
          <p:cNvPr id="5" name="TextBox 4"/>
          <p:cNvSpPr txBox="1"/>
          <p:nvPr/>
        </p:nvSpPr>
        <p:spPr>
          <a:xfrm>
            <a:off x="459202" y="2518007"/>
            <a:ext cx="3094117" cy="1015663"/>
          </a:xfrm>
          <a:prstGeom prst="rect">
            <a:avLst/>
          </a:prstGeom>
          <a:solidFill>
            <a:srgbClr val="005EB8"/>
          </a:solidFill>
        </p:spPr>
        <p:txBody>
          <a:bodyPr wrap="none" rtlCol="0">
            <a:spAutoFit/>
          </a:bodyPr>
          <a:lstStyle/>
          <a:p>
            <a:r>
              <a:rPr lang="en-GB" sz="6000" b="1" i="1" dirty="0" smtClean="0">
                <a:solidFill>
                  <a:schemeClr val="bg1"/>
                </a:solidFill>
                <a:latin typeface="Arial" panose="020B0604020202020204" pitchFamily="34" charset="0"/>
                <a:cs typeface="Arial" panose="020B0604020202020204" pitchFamily="34" charset="0"/>
              </a:rPr>
              <a:t>creative</a:t>
            </a:r>
            <a:endParaRPr lang="en-GB" sz="6000" b="1" i="1" dirty="0">
              <a:solidFill>
                <a:schemeClr val="bg1"/>
              </a:solidFill>
              <a:latin typeface="Arial" panose="020B0604020202020204" pitchFamily="34" charset="0"/>
              <a:cs typeface="Arial" panose="020B0604020202020204" pitchFamily="34" charset="0"/>
            </a:endParaRPr>
          </a:p>
        </p:txBody>
      </p:sp>
      <p:sp>
        <p:nvSpPr>
          <p:cNvPr id="6" name="TextBox 5"/>
          <p:cNvSpPr txBox="1"/>
          <p:nvPr/>
        </p:nvSpPr>
        <p:spPr>
          <a:xfrm>
            <a:off x="493278" y="1326349"/>
            <a:ext cx="1766830" cy="1015663"/>
          </a:xfrm>
          <a:prstGeom prst="rect">
            <a:avLst/>
          </a:prstGeom>
          <a:solidFill>
            <a:srgbClr val="005EB8"/>
          </a:solidFill>
        </p:spPr>
        <p:txBody>
          <a:bodyPr wrap="none" rtlCol="0">
            <a:spAutoFit/>
          </a:bodyPr>
          <a:lstStyle/>
          <a:p>
            <a:r>
              <a:rPr lang="en-GB" sz="6000" b="1" i="1" dirty="0" smtClean="0">
                <a:solidFill>
                  <a:schemeClr val="bg1"/>
                </a:solidFill>
                <a:latin typeface="Arial" panose="020B0604020202020204" pitchFamily="34" charset="0"/>
                <a:cs typeface="Arial" panose="020B0604020202020204" pitchFamily="34" charset="0"/>
              </a:rPr>
              <a:t>New</a:t>
            </a:r>
            <a:endParaRPr lang="en-GB" sz="6000" b="1" i="1" dirty="0">
              <a:solidFill>
                <a:schemeClr val="bg1"/>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1880" y="5854865"/>
            <a:ext cx="3173725" cy="729957"/>
          </a:xfrm>
          <a:prstGeom prst="rect">
            <a:avLst/>
          </a:prstGeom>
        </p:spPr>
      </p:pic>
    </p:spTree>
    <p:extLst>
      <p:ext uri="{BB962C8B-B14F-4D97-AF65-F5344CB8AC3E}">
        <p14:creationId xmlns:p14="http://schemas.microsoft.com/office/powerpoint/2010/main" val="193889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5EB8"/>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838200" y="855744"/>
            <a:ext cx="10515600" cy="535531"/>
          </a:xfrm>
          <a:prstGeom prst="rect">
            <a:avLst/>
          </a:prstGeom>
        </p:spPr>
        <p:txBody>
          <a:bodyPr/>
          <a:lstStyle>
            <a:lvl1pPr algn="l" defTabSz="914400" rtl="0" eaLnBrk="1" latinLnBrk="0" hangingPunct="1">
              <a:lnSpc>
                <a:spcPct val="90000"/>
              </a:lnSpc>
              <a:spcBef>
                <a:spcPct val="0"/>
              </a:spcBef>
              <a:buNone/>
              <a:defRPr lang="en-US" sz="3200" b="1" kern="1200" smtClean="0">
                <a:solidFill>
                  <a:schemeClr val="accent4"/>
                </a:solidFill>
                <a:latin typeface="Arial" panose="020B0604020202020204" pitchFamily="34" charset="0"/>
                <a:ea typeface="+mn-ea"/>
                <a:cs typeface="Arial" panose="020B0604020202020204" pitchFamily="34" charset="0"/>
              </a:defRPr>
            </a:lvl1pPr>
          </a:lstStyle>
          <a:p>
            <a:r>
              <a:rPr lang="en-GB" sz="4000" smtClean="0">
                <a:solidFill>
                  <a:schemeClr val="bg1"/>
                </a:solidFill>
              </a:rPr>
              <a:t>Contents</a:t>
            </a:r>
            <a:endParaRPr lang="en-GB" sz="4000" dirty="0">
              <a:solidFill>
                <a:schemeClr val="bg1"/>
              </a:solidFill>
            </a:endParaRPr>
          </a:p>
        </p:txBody>
      </p:sp>
      <p:sp>
        <p:nvSpPr>
          <p:cNvPr id="4" name="Text Placeholder 2"/>
          <p:cNvSpPr txBox="1">
            <a:spLocks/>
          </p:cNvSpPr>
          <p:nvPr/>
        </p:nvSpPr>
        <p:spPr>
          <a:xfrm>
            <a:off x="838200" y="1643063"/>
            <a:ext cx="10515600" cy="4359275"/>
          </a:xfrm>
          <a:prstGeom prst="rect">
            <a:avLst/>
          </a:prstGeom>
        </p:spPr>
        <p:txBody>
          <a:bodyPr/>
          <a:lstStyle>
            <a:lvl1pPr marL="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2400" dirty="0" smtClean="0">
                <a:solidFill>
                  <a:schemeClr val="bg1"/>
                </a:solidFill>
              </a:rPr>
              <a:t>About Choose Pharmacy campaign</a:t>
            </a:r>
          </a:p>
          <a:p>
            <a:pPr marL="285750" indent="-285750">
              <a:buFont typeface="Arial" panose="020B0604020202020204" pitchFamily="34" charset="0"/>
              <a:buChar char="•"/>
            </a:pPr>
            <a:r>
              <a:rPr lang="en-GB" sz="2400" dirty="0" smtClean="0">
                <a:solidFill>
                  <a:schemeClr val="bg1"/>
                </a:solidFill>
              </a:rPr>
              <a:t>How can you get involved?</a:t>
            </a:r>
          </a:p>
          <a:p>
            <a:pPr marL="285750" indent="-285750">
              <a:buFont typeface="Arial" panose="020B0604020202020204" pitchFamily="34" charset="0"/>
              <a:buChar char="•"/>
            </a:pPr>
            <a:r>
              <a:rPr lang="en-GB" sz="2400" dirty="0" smtClean="0">
                <a:solidFill>
                  <a:schemeClr val="bg1"/>
                </a:solidFill>
              </a:rPr>
              <a:t>Template social posts</a:t>
            </a:r>
          </a:p>
          <a:p>
            <a:pPr marL="285750" indent="-285750">
              <a:buFont typeface="Arial" panose="020B0604020202020204" pitchFamily="34" charset="0"/>
              <a:buChar char="•"/>
            </a:pPr>
            <a:r>
              <a:rPr lang="en-GB" sz="2400" dirty="0" smtClean="0">
                <a:solidFill>
                  <a:schemeClr val="bg1"/>
                </a:solidFill>
              </a:rPr>
              <a:t>Newsletter/ Web Copy</a:t>
            </a:r>
          </a:p>
          <a:p>
            <a:pPr marL="285750" indent="-285750">
              <a:buFont typeface="Arial" panose="020B0604020202020204" pitchFamily="34" charset="0"/>
              <a:buChar char="•"/>
            </a:pPr>
            <a:r>
              <a:rPr lang="en-GB" sz="2400" dirty="0" smtClean="0">
                <a:solidFill>
                  <a:schemeClr val="bg1"/>
                </a:solidFill>
              </a:rPr>
              <a:t>Creative Assets</a:t>
            </a:r>
          </a:p>
          <a:p>
            <a:pPr marL="285750" indent="-285750">
              <a:buFont typeface="Arial" panose="020B0604020202020204" pitchFamily="34" charset="0"/>
              <a:buChar char="•"/>
            </a:pPr>
            <a:r>
              <a:rPr lang="en-GB" sz="2400" dirty="0" smtClean="0">
                <a:solidFill>
                  <a:schemeClr val="bg1"/>
                </a:solidFill>
              </a:rPr>
              <a:t>Contact</a:t>
            </a:r>
            <a:endParaRPr lang="en-GB" sz="2400" dirty="0">
              <a:solidFill>
                <a:schemeClr val="bg1"/>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71880" y="5854865"/>
            <a:ext cx="3173725" cy="729957"/>
          </a:xfrm>
          <a:prstGeom prst="rect">
            <a:avLst/>
          </a:prstGeom>
        </p:spPr>
      </p:pic>
    </p:spTree>
    <p:extLst>
      <p:ext uri="{BB962C8B-B14F-4D97-AF65-F5344CB8AC3E}">
        <p14:creationId xmlns:p14="http://schemas.microsoft.com/office/powerpoint/2010/main" val="642020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38200" y="855744"/>
            <a:ext cx="10515600" cy="535531"/>
          </a:xfrm>
          <a:prstGeom prst="rect">
            <a:avLst/>
          </a:prstGeom>
        </p:spPr>
        <p:txBody>
          <a:bodyPr/>
          <a:lstStyle>
            <a:lvl1pPr algn="l" defTabSz="914400" rtl="0" eaLnBrk="1" latinLnBrk="0" hangingPunct="1">
              <a:lnSpc>
                <a:spcPct val="90000"/>
              </a:lnSpc>
              <a:spcBef>
                <a:spcPct val="0"/>
              </a:spcBef>
              <a:buNone/>
              <a:defRPr lang="en-US" sz="3200" b="1" kern="1200" smtClean="0">
                <a:solidFill>
                  <a:schemeClr val="accent4"/>
                </a:solidFill>
                <a:latin typeface="Arial" panose="020B0604020202020204" pitchFamily="34" charset="0"/>
                <a:ea typeface="+mn-ea"/>
                <a:cs typeface="Arial" panose="020B0604020202020204" pitchFamily="34" charset="0"/>
              </a:defRPr>
            </a:lvl1pPr>
          </a:lstStyle>
          <a:p>
            <a:r>
              <a:rPr lang="en-GB" sz="4000" dirty="0" smtClean="0">
                <a:solidFill>
                  <a:srgbClr val="005EB8"/>
                </a:solidFill>
              </a:rPr>
              <a:t>New creative assets</a:t>
            </a:r>
            <a:endParaRPr lang="en-GB" sz="4000" dirty="0">
              <a:solidFill>
                <a:srgbClr val="005EB8"/>
              </a:solidFill>
            </a:endParaRPr>
          </a:p>
        </p:txBody>
      </p:sp>
      <p:pic>
        <p:nvPicPr>
          <p:cNvPr id="4" name="Picture 3"/>
          <p:cNvPicPr>
            <a:picLocks noChangeAspect="1"/>
          </p:cNvPicPr>
          <p:nvPr/>
        </p:nvPicPr>
        <p:blipFill>
          <a:blip r:embed="rId2"/>
          <a:stretch>
            <a:fillRect/>
          </a:stretch>
        </p:blipFill>
        <p:spPr>
          <a:xfrm>
            <a:off x="8831085" y="6002338"/>
            <a:ext cx="3173725" cy="664268"/>
          </a:xfrm>
          <a:prstGeom prst="rect">
            <a:avLst/>
          </a:prstGeom>
        </p:spPr>
      </p:pic>
      <p:sp>
        <p:nvSpPr>
          <p:cNvPr id="7" name="Text Placeholder 2"/>
          <p:cNvSpPr txBox="1">
            <a:spLocks/>
          </p:cNvSpPr>
          <p:nvPr/>
        </p:nvSpPr>
        <p:spPr>
          <a:xfrm>
            <a:off x="838199" y="1643062"/>
            <a:ext cx="6698674" cy="1150937"/>
          </a:xfrm>
          <a:prstGeom prst="rect">
            <a:avLst/>
          </a:prstGeom>
        </p:spPr>
        <p:txBody>
          <a:bodyPr/>
          <a:lstStyle>
            <a:lvl1pPr marL="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spcAft>
                <a:spcPts val="600"/>
              </a:spcAft>
              <a:buFont typeface="Arial" panose="020B0604020202020204" pitchFamily="34" charset="0"/>
              <a:buChar char="•"/>
            </a:pPr>
            <a:r>
              <a:rPr lang="en-GB" sz="2400" dirty="0" smtClean="0">
                <a:solidFill>
                  <a:srgbClr val="005EB8"/>
                </a:solidFill>
              </a:rPr>
              <a:t>Interactive Pharmacy Careers Map: </a:t>
            </a:r>
            <a:r>
              <a:rPr lang="en-GB" sz="2400" dirty="0" smtClean="0">
                <a:solidFill>
                  <a:srgbClr val="005EB8"/>
                </a:solidFill>
                <a:hlinkClick r:id="rId3"/>
              </a:rPr>
              <a:t>https://careersinpharmacy.uk/</a:t>
            </a:r>
            <a:r>
              <a:rPr lang="en-GB" sz="2400" dirty="0" smtClean="0">
                <a:solidFill>
                  <a:srgbClr val="005EB8"/>
                </a:solidFill>
              </a:rPr>
              <a:t>  </a:t>
            </a:r>
          </a:p>
          <a:p>
            <a:pPr marL="285750" indent="-285750">
              <a:spcAft>
                <a:spcPts val="600"/>
              </a:spcAft>
              <a:buFont typeface="Arial" panose="020B0604020202020204" pitchFamily="34" charset="0"/>
              <a:buChar char="•"/>
            </a:pPr>
            <a:r>
              <a:rPr lang="en-GB" dirty="0" smtClean="0">
                <a:solidFill>
                  <a:srgbClr val="005EB8"/>
                </a:solidFill>
              </a:rPr>
              <a:t>Animated pharmacy roles in virtual town; 30+ pharmacist case studies </a:t>
            </a:r>
          </a:p>
          <a:p>
            <a:pPr marL="285750" indent="-285750">
              <a:spcAft>
                <a:spcPts val="600"/>
              </a:spcAft>
              <a:buFont typeface="Arial" panose="020B0604020202020204" pitchFamily="34" charset="0"/>
              <a:buChar char="•"/>
            </a:pPr>
            <a:r>
              <a:rPr lang="en-GB" dirty="0" smtClean="0">
                <a:solidFill>
                  <a:srgbClr val="005EB8"/>
                </a:solidFill>
              </a:rPr>
              <a:t>Promotes pharmacy as a career option and inspires students to want to pursue a career in pharmacy</a:t>
            </a:r>
          </a:p>
          <a:p>
            <a:pPr marL="285750" indent="-285750">
              <a:spcAft>
                <a:spcPts val="600"/>
              </a:spcAft>
              <a:buFont typeface="Arial" panose="020B0604020202020204" pitchFamily="34" charset="0"/>
              <a:buChar char="•"/>
            </a:pPr>
            <a:r>
              <a:rPr lang="en-GB" dirty="0" smtClean="0">
                <a:solidFill>
                  <a:srgbClr val="005EB8"/>
                </a:solidFill>
              </a:rPr>
              <a:t>Launches nationally on 23 Sep 2021</a:t>
            </a:r>
          </a:p>
          <a:p>
            <a:pPr marL="285750" indent="-285750">
              <a:spcAft>
                <a:spcPts val="600"/>
              </a:spcAft>
              <a:buFont typeface="Arial" panose="020B0604020202020204" pitchFamily="34" charset="0"/>
              <a:buChar char="•"/>
            </a:pPr>
            <a:r>
              <a:rPr lang="en-GB" dirty="0" smtClean="0">
                <a:solidFill>
                  <a:srgbClr val="005EB8"/>
                </a:solidFill>
              </a:rPr>
              <a:t>Social media cards (IG, LinkedIn, Facebook, Twitter can be downloaded from the link below:</a:t>
            </a:r>
          </a:p>
          <a:p>
            <a:pPr marL="285750" indent="-285750">
              <a:spcAft>
                <a:spcPts val="600"/>
              </a:spcAft>
              <a:buFont typeface="Arial" panose="020B0604020202020204" pitchFamily="34" charset="0"/>
              <a:buChar char="•"/>
            </a:pPr>
            <a:r>
              <a:rPr lang="en-GB" dirty="0" smtClean="0">
                <a:solidFill>
                  <a:srgbClr val="005EB8"/>
                </a:solidFill>
              </a:rPr>
              <a:t>A3 poster can be downloaded and displayed, via the link below: </a:t>
            </a:r>
          </a:p>
          <a:p>
            <a:pPr marL="742950" lvl="1" indent="-285750">
              <a:spcAft>
                <a:spcPts val="600"/>
              </a:spcAft>
              <a:buFont typeface="Arial" panose="020B0604020202020204" pitchFamily="34" charset="0"/>
              <a:buChar char="•"/>
            </a:pPr>
            <a:r>
              <a:rPr lang="en-GB" dirty="0">
                <a:solidFill>
                  <a:srgbClr val="E8EDEE">
                    <a:lumMod val="25000"/>
                  </a:srgbClr>
                </a:solidFill>
                <a:hlinkClick r:id="rId4"/>
              </a:rPr>
              <a:t>https://careersinpharmacy.uk/resources/posters-images/</a:t>
            </a:r>
            <a:endParaRPr lang="en-GB" dirty="0" smtClean="0">
              <a:solidFill>
                <a:srgbClr val="005EB8"/>
              </a:solidFill>
            </a:endParaRPr>
          </a:p>
          <a:p>
            <a:pPr marL="285750" indent="-285750">
              <a:spcAft>
                <a:spcPts val="600"/>
              </a:spcAft>
              <a:buFont typeface="Arial" panose="020B0604020202020204" pitchFamily="34" charset="0"/>
              <a:buChar char="•"/>
            </a:pPr>
            <a:endParaRPr lang="en-GB" dirty="0">
              <a:solidFill>
                <a:srgbClr val="005EB8"/>
              </a:solidFill>
            </a:endParaRPr>
          </a:p>
        </p:txBody>
      </p:sp>
      <p:pic>
        <p:nvPicPr>
          <p:cNvPr id="8" name="Picture 7">
            <a:extLst>
              <a:ext uri="{FF2B5EF4-FFF2-40B4-BE49-F238E27FC236}">
                <a16:creationId xmlns:a16="http://schemas.microsoft.com/office/drawing/2014/main" id="{B0BF0D60-66EF-42B6-9322-55ACEA9C3AE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11809" y="245638"/>
            <a:ext cx="4093001" cy="250500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7ACCDCA3-BA84-4180-879C-DF9326D100BC}"/>
              </a:ext>
            </a:extLst>
          </p:cNvPr>
          <p:cNvPicPr>
            <a:picLocks noChangeAspect="1"/>
          </p:cNvPicPr>
          <p:nvPr/>
        </p:nvPicPr>
        <p:blipFill>
          <a:blip r:embed="rId6"/>
          <a:stretch>
            <a:fillRect/>
          </a:stretch>
        </p:blipFill>
        <p:spPr>
          <a:xfrm>
            <a:off x="7911809" y="4492089"/>
            <a:ext cx="4093001" cy="2174517"/>
          </a:xfrm>
          <a:prstGeom prst="rect">
            <a:avLst/>
          </a:prstGeom>
        </p:spPr>
      </p:pic>
      <p:pic>
        <p:nvPicPr>
          <p:cNvPr id="11" name="Picture 10">
            <a:extLst>
              <a:ext uri="{FF2B5EF4-FFF2-40B4-BE49-F238E27FC236}">
                <a16:creationId xmlns:a16="http://schemas.microsoft.com/office/drawing/2014/main" id="{E576DA9B-E4E4-4F4F-B2D5-4662672FC440}"/>
              </a:ext>
            </a:extLst>
          </p:cNvPr>
          <p:cNvPicPr>
            <a:picLocks noChangeAspect="1"/>
          </p:cNvPicPr>
          <p:nvPr/>
        </p:nvPicPr>
        <p:blipFill>
          <a:blip r:embed="rId7"/>
          <a:stretch>
            <a:fillRect/>
          </a:stretch>
        </p:blipFill>
        <p:spPr>
          <a:xfrm>
            <a:off x="7911809" y="2884140"/>
            <a:ext cx="2194848" cy="1419225"/>
          </a:xfrm>
          <a:prstGeom prst="rect">
            <a:avLst/>
          </a:prstGeom>
        </p:spPr>
      </p:pic>
      <p:pic>
        <p:nvPicPr>
          <p:cNvPr id="12" name="Picture 16">
            <a:extLst>
              <a:ext uri="{FF2B5EF4-FFF2-40B4-BE49-F238E27FC236}">
                <a16:creationId xmlns:a16="http://schemas.microsoft.com/office/drawing/2014/main" id="{0DBFDBF9-F508-4373-AE58-104960E5BA2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75571" y="2919238"/>
            <a:ext cx="1829239" cy="13058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6097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5EB8"/>
        </a:solidFill>
        <a:effectLst/>
      </p:bgPr>
    </p:bg>
    <p:spTree>
      <p:nvGrpSpPr>
        <p:cNvPr id="1" name=""/>
        <p:cNvGrpSpPr/>
        <p:nvPr/>
      </p:nvGrpSpPr>
      <p:grpSpPr>
        <a:xfrm>
          <a:off x="0" y="0"/>
          <a:ext cx="0" cy="0"/>
          <a:chOff x="0" y="0"/>
          <a:chExt cx="0" cy="0"/>
        </a:xfrm>
      </p:grpSpPr>
      <p:sp>
        <p:nvSpPr>
          <p:cNvPr id="2" name="TextBox 1"/>
          <p:cNvSpPr txBox="1"/>
          <p:nvPr/>
        </p:nvSpPr>
        <p:spPr>
          <a:xfrm>
            <a:off x="2006261" y="3083443"/>
            <a:ext cx="6836936" cy="461665"/>
          </a:xfrm>
          <a:prstGeom prst="rect">
            <a:avLst/>
          </a:prstGeom>
          <a:solidFill>
            <a:schemeClr val="bg1"/>
          </a:solidFill>
        </p:spPr>
        <p:txBody>
          <a:bodyPr wrap="none" rtlCol="0">
            <a:spAutoFit/>
          </a:bodyPr>
          <a:lstStyle/>
          <a:p>
            <a:r>
              <a:rPr lang="en-GB" sz="2400" b="1" i="1" dirty="0" smtClean="0">
                <a:solidFill>
                  <a:srgbClr val="005EB8"/>
                </a:solidFill>
                <a:latin typeface="Arial" panose="020B0604020202020204" pitchFamily="34" charset="0"/>
                <a:cs typeface="Arial" panose="020B0604020202020204" pitchFamily="34" charset="0"/>
              </a:rPr>
              <a:t>Tell us how you supported Choose Pharmacy</a:t>
            </a:r>
          </a:p>
        </p:txBody>
      </p:sp>
      <p:sp>
        <p:nvSpPr>
          <p:cNvPr id="3" name="TextBox 2"/>
          <p:cNvSpPr txBox="1"/>
          <p:nvPr/>
        </p:nvSpPr>
        <p:spPr>
          <a:xfrm>
            <a:off x="2006261" y="1727884"/>
            <a:ext cx="4745723" cy="1015663"/>
          </a:xfrm>
          <a:prstGeom prst="rect">
            <a:avLst/>
          </a:prstGeom>
          <a:solidFill>
            <a:schemeClr val="bg1"/>
          </a:solidFill>
        </p:spPr>
        <p:txBody>
          <a:bodyPr wrap="none" rtlCol="0">
            <a:spAutoFit/>
          </a:bodyPr>
          <a:lstStyle/>
          <a:p>
            <a:r>
              <a:rPr lang="en-GB" sz="6000" b="1" i="1" dirty="0" smtClean="0">
                <a:solidFill>
                  <a:srgbClr val="005EB8"/>
                </a:solidFill>
                <a:latin typeface="Arial" panose="020B0604020202020204" pitchFamily="34" charset="0"/>
                <a:cs typeface="Arial" panose="020B0604020202020204" pitchFamily="34" charset="0"/>
              </a:rPr>
              <a:t>THANK YOU</a:t>
            </a:r>
            <a:endParaRPr lang="en-GB" sz="6000" b="1" i="1" dirty="0">
              <a:solidFill>
                <a:srgbClr val="005EB8"/>
              </a:solidFill>
              <a:latin typeface="Arial" panose="020B0604020202020204" pitchFamily="34" charset="0"/>
              <a:cs typeface="Arial" panose="020B0604020202020204" pitchFamily="34" charset="0"/>
            </a:endParaRPr>
          </a:p>
        </p:txBody>
      </p:sp>
      <p:sp>
        <p:nvSpPr>
          <p:cNvPr id="5" name="TextBox 4"/>
          <p:cNvSpPr txBox="1"/>
          <p:nvPr/>
        </p:nvSpPr>
        <p:spPr>
          <a:xfrm>
            <a:off x="2006261" y="3738995"/>
            <a:ext cx="6053901" cy="461665"/>
          </a:xfrm>
          <a:prstGeom prst="rect">
            <a:avLst/>
          </a:prstGeom>
          <a:solidFill>
            <a:schemeClr val="bg1"/>
          </a:solidFill>
        </p:spPr>
        <p:txBody>
          <a:bodyPr wrap="none" rtlCol="0">
            <a:spAutoFit/>
          </a:bodyPr>
          <a:lstStyle/>
          <a:p>
            <a:r>
              <a:rPr lang="en-GB" sz="2400" b="1" i="1" dirty="0" smtClean="0">
                <a:solidFill>
                  <a:srgbClr val="005EB8"/>
                </a:solidFill>
                <a:latin typeface="Arial" panose="020B0604020202020204" pitchFamily="34" charset="0"/>
                <a:cs typeface="Arial" panose="020B0604020202020204" pitchFamily="34" charset="0"/>
              </a:rPr>
              <a:t>at </a:t>
            </a:r>
            <a:r>
              <a:rPr lang="en-GB" sz="2400" b="1" i="1" dirty="0" err="1" smtClean="0">
                <a:solidFill>
                  <a:srgbClr val="005EB8"/>
                </a:solidFill>
                <a:latin typeface="Arial" panose="020B0604020202020204" pitchFamily="34" charset="0"/>
                <a:cs typeface="Arial" panose="020B0604020202020204" pitchFamily="34" charset="0"/>
              </a:rPr>
              <a:t>HealthEducationEngland@four.health</a:t>
            </a:r>
            <a:endParaRPr lang="en-GB" sz="2400" b="1" i="1" dirty="0">
              <a:solidFill>
                <a:srgbClr val="005EB8"/>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71880" y="5854865"/>
            <a:ext cx="3173725" cy="729957"/>
          </a:xfrm>
          <a:prstGeom prst="rect">
            <a:avLst/>
          </a:prstGeom>
        </p:spPr>
      </p:pic>
    </p:spTree>
    <p:extLst>
      <p:ext uri="{BB962C8B-B14F-4D97-AF65-F5344CB8AC3E}">
        <p14:creationId xmlns:p14="http://schemas.microsoft.com/office/powerpoint/2010/main" val="3548555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5EB8"/>
        </a:solidFill>
        <a:effectLst/>
      </p:bgPr>
    </p:bg>
    <p:spTree>
      <p:nvGrpSpPr>
        <p:cNvPr id="1" name=""/>
        <p:cNvGrpSpPr/>
        <p:nvPr/>
      </p:nvGrpSpPr>
      <p:grpSpPr>
        <a:xfrm>
          <a:off x="0" y="0"/>
          <a:ext cx="0" cy="0"/>
          <a:chOff x="0" y="0"/>
          <a:chExt cx="0" cy="0"/>
        </a:xfrm>
      </p:grpSpPr>
      <p:sp>
        <p:nvSpPr>
          <p:cNvPr id="2" name="Title 1"/>
          <p:cNvSpPr txBox="1">
            <a:spLocks/>
          </p:cNvSpPr>
          <p:nvPr/>
        </p:nvSpPr>
        <p:spPr>
          <a:xfrm>
            <a:off x="838200" y="855744"/>
            <a:ext cx="10515600" cy="535531"/>
          </a:xfrm>
          <a:prstGeom prst="rect">
            <a:avLst/>
          </a:prstGeom>
        </p:spPr>
        <p:txBody>
          <a:bodyPr/>
          <a:lstStyle>
            <a:lvl1pPr algn="l" defTabSz="914400" rtl="0" eaLnBrk="1" latinLnBrk="0" hangingPunct="1">
              <a:lnSpc>
                <a:spcPct val="90000"/>
              </a:lnSpc>
              <a:spcBef>
                <a:spcPct val="0"/>
              </a:spcBef>
              <a:buNone/>
              <a:defRPr lang="en-US" sz="3200" b="1" kern="1200" smtClean="0">
                <a:solidFill>
                  <a:schemeClr val="accent4"/>
                </a:solidFill>
                <a:latin typeface="Arial" panose="020B0604020202020204" pitchFamily="34" charset="0"/>
                <a:ea typeface="+mn-ea"/>
                <a:cs typeface="Arial" panose="020B0604020202020204" pitchFamily="34" charset="0"/>
              </a:defRPr>
            </a:lvl1pPr>
          </a:lstStyle>
          <a:p>
            <a:r>
              <a:rPr lang="en-GB" sz="4000" dirty="0" smtClean="0">
                <a:solidFill>
                  <a:schemeClr val="bg1"/>
                </a:solidFill>
              </a:rPr>
              <a:t>Introduction to Choose Pharmacy</a:t>
            </a:r>
            <a:endParaRPr lang="en-GB" sz="4000" dirty="0">
              <a:solidFill>
                <a:schemeClr val="bg1"/>
              </a:solidFill>
            </a:endParaRPr>
          </a:p>
        </p:txBody>
      </p:sp>
      <p:sp>
        <p:nvSpPr>
          <p:cNvPr id="3" name="Text Placeholder 2"/>
          <p:cNvSpPr txBox="1">
            <a:spLocks/>
          </p:cNvSpPr>
          <p:nvPr/>
        </p:nvSpPr>
        <p:spPr>
          <a:xfrm>
            <a:off x="838200" y="1643063"/>
            <a:ext cx="10515600" cy="4359275"/>
          </a:xfrm>
          <a:prstGeom prst="rect">
            <a:avLst/>
          </a:prstGeom>
        </p:spPr>
        <p:txBody>
          <a:bodyPr/>
          <a:lstStyle>
            <a:lvl1pPr marL="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400" dirty="0">
                <a:solidFill>
                  <a:schemeClr val="bg1"/>
                </a:solidFill>
              </a:rPr>
              <a:t>Health Education England and NHS Careers are launching a short-term campaign to help drive applications for pharmacy degrees in the 2021 UCAS applications, for 2022 intake.</a:t>
            </a:r>
          </a:p>
          <a:p>
            <a:r>
              <a:rPr lang="en-GB" sz="1400" dirty="0">
                <a:solidFill>
                  <a:schemeClr val="bg1"/>
                </a:solidFill>
              </a:rPr>
              <a:t>We would love to generate support across the pharmacy sector for this campaign, so have provided some further information about the campaign and how you can get involved below.</a:t>
            </a:r>
          </a:p>
          <a:p>
            <a:r>
              <a:rPr lang="en-GB" sz="1400" b="1" dirty="0">
                <a:solidFill>
                  <a:schemeClr val="bg1"/>
                </a:solidFill>
              </a:rPr>
              <a:t>Objectives</a:t>
            </a:r>
            <a:endParaRPr lang="en-GB" sz="1400" dirty="0">
              <a:solidFill>
                <a:schemeClr val="bg1"/>
              </a:solidFill>
            </a:endParaRPr>
          </a:p>
          <a:p>
            <a:r>
              <a:rPr lang="en-GB" sz="1400" dirty="0">
                <a:solidFill>
                  <a:schemeClr val="bg1"/>
                </a:solidFill>
              </a:rPr>
              <a:t>Coinciding with World Pharmacists Day (25 Sep) and Pharmacy Technicians Day (19 Oct), the c six-week campaign is designed to:</a:t>
            </a:r>
          </a:p>
          <a:p>
            <a:pPr marL="285750" lvl="0" indent="-285750">
              <a:spcAft>
                <a:spcPts val="0"/>
              </a:spcAft>
              <a:buFont typeface="Arial" panose="020B0604020202020204" pitchFamily="34" charset="0"/>
              <a:buChar char="•"/>
            </a:pPr>
            <a:r>
              <a:rPr lang="en-GB" sz="1400" dirty="0">
                <a:solidFill>
                  <a:schemeClr val="bg1"/>
                </a:solidFill>
              </a:rPr>
              <a:t>Promote pharmacy as a career option</a:t>
            </a:r>
          </a:p>
          <a:p>
            <a:pPr marL="285750" lvl="0" indent="-285750">
              <a:spcAft>
                <a:spcPts val="0"/>
              </a:spcAft>
              <a:buFont typeface="Arial" panose="020B0604020202020204" pitchFamily="34" charset="0"/>
              <a:buChar char="•"/>
            </a:pPr>
            <a:r>
              <a:rPr lang="en-GB" sz="1400" dirty="0">
                <a:solidFill>
                  <a:schemeClr val="bg1"/>
                </a:solidFill>
              </a:rPr>
              <a:t>Target misconceptions about the role of a pharmacist</a:t>
            </a:r>
          </a:p>
          <a:p>
            <a:pPr marL="285750" lvl="0" indent="-285750">
              <a:spcAft>
                <a:spcPts val="0"/>
              </a:spcAft>
              <a:buFont typeface="Arial" panose="020B0604020202020204" pitchFamily="34" charset="0"/>
              <a:buChar char="•"/>
            </a:pPr>
            <a:r>
              <a:rPr lang="en-GB" sz="1400" dirty="0">
                <a:solidFill>
                  <a:schemeClr val="bg1"/>
                </a:solidFill>
              </a:rPr>
              <a:t>Ignite passion in students to want to pursue a career in pharmacy</a:t>
            </a:r>
          </a:p>
          <a:p>
            <a:pPr marL="285750" lvl="0" indent="-285750">
              <a:spcAft>
                <a:spcPts val="0"/>
              </a:spcAft>
              <a:buFont typeface="Arial" panose="020B0604020202020204" pitchFamily="34" charset="0"/>
              <a:buChar char="•"/>
            </a:pPr>
            <a:r>
              <a:rPr lang="en-GB" sz="1400" dirty="0">
                <a:solidFill>
                  <a:schemeClr val="bg1"/>
                </a:solidFill>
              </a:rPr>
              <a:t>Showcase the varied roles and impact the profession has on patients and public.</a:t>
            </a:r>
          </a:p>
          <a:p>
            <a:endParaRPr lang="en-GB" sz="1400" b="1" dirty="0" smtClean="0">
              <a:solidFill>
                <a:schemeClr val="bg1"/>
              </a:solidFill>
            </a:endParaRPr>
          </a:p>
          <a:p>
            <a:r>
              <a:rPr lang="en-GB" sz="1400" b="1" dirty="0" smtClean="0">
                <a:solidFill>
                  <a:schemeClr val="bg1"/>
                </a:solidFill>
              </a:rPr>
              <a:t>Audience</a:t>
            </a:r>
            <a:endParaRPr lang="en-GB" sz="1400" dirty="0">
              <a:solidFill>
                <a:schemeClr val="bg1"/>
              </a:solidFill>
            </a:endParaRPr>
          </a:p>
          <a:p>
            <a:r>
              <a:rPr lang="en-GB" sz="1400" dirty="0">
                <a:solidFill>
                  <a:schemeClr val="bg1"/>
                </a:solidFill>
              </a:rPr>
              <a:t>The target audience is:</a:t>
            </a:r>
          </a:p>
          <a:p>
            <a:pPr marL="285750" lvl="0" indent="-285750">
              <a:spcAft>
                <a:spcPts val="0"/>
              </a:spcAft>
              <a:buFont typeface="Arial" panose="020B0604020202020204" pitchFamily="34" charset="0"/>
              <a:buChar char="•"/>
            </a:pPr>
            <a:r>
              <a:rPr lang="en-GB" sz="1400" dirty="0">
                <a:solidFill>
                  <a:schemeClr val="bg1"/>
                </a:solidFill>
              </a:rPr>
              <a:t>Students completing </a:t>
            </a:r>
            <a:r>
              <a:rPr lang="en-GB" sz="1400" dirty="0" smtClean="0">
                <a:solidFill>
                  <a:schemeClr val="bg1"/>
                </a:solidFill>
              </a:rPr>
              <a:t>A-levels </a:t>
            </a:r>
            <a:r>
              <a:rPr lang="en-GB" sz="1400" dirty="0">
                <a:solidFill>
                  <a:schemeClr val="bg1"/>
                </a:solidFill>
              </a:rPr>
              <a:t>in Chemistry (and Mathematics/ Sciences) and looking to go to University in 2022 (primary)</a:t>
            </a:r>
          </a:p>
          <a:p>
            <a:pPr marL="285750" lvl="0" indent="-285750">
              <a:spcAft>
                <a:spcPts val="0"/>
              </a:spcAft>
              <a:buFont typeface="Arial" panose="020B0604020202020204" pitchFamily="34" charset="0"/>
              <a:buChar char="•"/>
            </a:pPr>
            <a:r>
              <a:rPr lang="en-GB" sz="1400" dirty="0">
                <a:solidFill>
                  <a:schemeClr val="bg1"/>
                </a:solidFill>
              </a:rPr>
              <a:t>Their teachers and careers advisors</a:t>
            </a:r>
          </a:p>
          <a:p>
            <a:pPr lvl="0">
              <a:spcAft>
                <a:spcPts val="0"/>
              </a:spcAft>
            </a:pPr>
            <a:endParaRPr lang="en-GB" sz="1400" dirty="0">
              <a:solidFill>
                <a:schemeClr val="bg1"/>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71880" y="5854865"/>
            <a:ext cx="3173725" cy="729957"/>
          </a:xfrm>
          <a:prstGeom prst="rect">
            <a:avLst/>
          </a:prstGeom>
        </p:spPr>
      </p:pic>
    </p:spTree>
    <p:extLst>
      <p:ext uri="{BB962C8B-B14F-4D97-AF65-F5344CB8AC3E}">
        <p14:creationId xmlns:p14="http://schemas.microsoft.com/office/powerpoint/2010/main" val="3131687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txBox="1">
            <a:spLocks/>
          </p:cNvSpPr>
          <p:nvPr/>
        </p:nvSpPr>
        <p:spPr>
          <a:xfrm>
            <a:off x="838200" y="855744"/>
            <a:ext cx="10515600" cy="535531"/>
          </a:xfrm>
          <a:prstGeom prst="rect">
            <a:avLst/>
          </a:prstGeom>
        </p:spPr>
        <p:txBody>
          <a:bodyPr/>
          <a:lstStyle>
            <a:lvl1pPr algn="l" defTabSz="914400" rtl="0" eaLnBrk="1" latinLnBrk="0" hangingPunct="1">
              <a:lnSpc>
                <a:spcPct val="90000"/>
              </a:lnSpc>
              <a:spcBef>
                <a:spcPct val="0"/>
              </a:spcBef>
              <a:buNone/>
              <a:defRPr lang="en-US" sz="3200" b="1" kern="1200" smtClean="0">
                <a:solidFill>
                  <a:schemeClr val="accent4"/>
                </a:solidFill>
                <a:latin typeface="Arial" panose="020B0604020202020204" pitchFamily="34" charset="0"/>
                <a:ea typeface="+mn-ea"/>
                <a:cs typeface="Arial" panose="020B0604020202020204" pitchFamily="34" charset="0"/>
              </a:defRPr>
            </a:lvl1pPr>
          </a:lstStyle>
          <a:p>
            <a:r>
              <a:rPr lang="en-GB" sz="4000" dirty="0" smtClean="0">
                <a:solidFill>
                  <a:srgbClr val="005EB8"/>
                </a:solidFill>
              </a:rPr>
              <a:t>Introduction to Choose Pharmacy</a:t>
            </a:r>
            <a:endParaRPr lang="en-GB" sz="4000" dirty="0">
              <a:solidFill>
                <a:srgbClr val="005EB8"/>
              </a:solidFill>
            </a:endParaRPr>
          </a:p>
        </p:txBody>
      </p:sp>
      <p:sp>
        <p:nvSpPr>
          <p:cNvPr id="3" name="Text Placeholder 2"/>
          <p:cNvSpPr txBox="1">
            <a:spLocks/>
          </p:cNvSpPr>
          <p:nvPr/>
        </p:nvSpPr>
        <p:spPr>
          <a:xfrm>
            <a:off x="838200" y="1643063"/>
            <a:ext cx="10515600" cy="4526383"/>
          </a:xfrm>
          <a:prstGeom prst="rect">
            <a:avLst/>
          </a:prstGeom>
        </p:spPr>
        <p:txBody>
          <a:bodyPr/>
          <a:lstStyle>
            <a:lvl1pPr marL="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400" b="1" dirty="0">
                <a:solidFill>
                  <a:srgbClr val="005EB8"/>
                </a:solidFill>
              </a:rPr>
              <a:t>Strategy</a:t>
            </a:r>
            <a:endParaRPr lang="en-GB" sz="1400" dirty="0">
              <a:solidFill>
                <a:srgbClr val="005EB8"/>
              </a:solidFill>
            </a:endParaRPr>
          </a:p>
          <a:p>
            <a:r>
              <a:rPr lang="en-GB" sz="1400" dirty="0">
                <a:solidFill>
                  <a:srgbClr val="005EB8"/>
                </a:solidFill>
              </a:rPr>
              <a:t>We’ve conducted in-depth real-time social media listening with these audiences which has helped us understand the best narrative to communicate to engage with them; the best channels to use to reach them; and the best language/ </a:t>
            </a:r>
            <a:r>
              <a:rPr lang="en-GB" sz="1400" dirty="0" err="1">
                <a:solidFill>
                  <a:srgbClr val="005EB8"/>
                </a:solidFill>
              </a:rPr>
              <a:t>emojis</a:t>
            </a:r>
            <a:r>
              <a:rPr lang="en-GB" sz="1400" dirty="0">
                <a:solidFill>
                  <a:srgbClr val="005EB8"/>
                </a:solidFill>
              </a:rPr>
              <a:t>/ imagery to appeal to them and drive positive actions. We will focus on a paid targeted digital and social media campaign which will be optimised to maximise impact, ensuring that relevant messages reach relevant audience members and ‘</a:t>
            </a:r>
            <a:r>
              <a:rPr lang="en-GB" sz="1400" dirty="0" smtClean="0">
                <a:solidFill>
                  <a:srgbClr val="005EB8"/>
                </a:solidFill>
              </a:rPr>
              <a:t>tribes’.</a:t>
            </a:r>
            <a:endParaRPr lang="en-GB" sz="1400" dirty="0">
              <a:solidFill>
                <a:srgbClr val="005EB8"/>
              </a:solidFill>
            </a:endParaRPr>
          </a:p>
          <a:p>
            <a:r>
              <a:rPr lang="en-GB" sz="1400" b="1" dirty="0">
                <a:solidFill>
                  <a:srgbClr val="005EB8"/>
                </a:solidFill>
              </a:rPr>
              <a:t>Implementation</a:t>
            </a:r>
            <a:endParaRPr lang="en-GB" sz="1400" dirty="0">
              <a:solidFill>
                <a:srgbClr val="005EB8"/>
              </a:solidFill>
            </a:endParaRPr>
          </a:p>
          <a:p>
            <a:r>
              <a:rPr lang="en-GB" sz="1400" dirty="0">
                <a:solidFill>
                  <a:srgbClr val="005EB8"/>
                </a:solidFill>
              </a:rPr>
              <a:t>The campaign will be primarily driven via a paid targeted digital and social media campaign, supported by organic social media, and PR activity via traditional and digital channels. It will leverage case studies of existing pharmacists to demonstrate the opportunities available, whilst appealing to the audiences’ motivations and needs:</a:t>
            </a:r>
          </a:p>
          <a:p>
            <a:r>
              <a:rPr lang="en-GB" sz="1400" dirty="0">
                <a:solidFill>
                  <a:srgbClr val="005EB8"/>
                </a:solidFill>
              </a:rPr>
              <a:t>We’ll be showcasing three reasons for exploring a career in pharmacy:</a:t>
            </a:r>
          </a:p>
          <a:p>
            <a:pPr marL="285750" lvl="0" indent="-285750">
              <a:spcAft>
                <a:spcPts val="0"/>
              </a:spcAft>
              <a:buFont typeface="Arial" panose="020B0604020202020204" pitchFamily="34" charset="0"/>
              <a:buChar char="•"/>
            </a:pPr>
            <a:r>
              <a:rPr lang="en-GB" sz="1400" dirty="0">
                <a:solidFill>
                  <a:srgbClr val="005EB8"/>
                </a:solidFill>
              </a:rPr>
              <a:t>Pharmacy is intellectually stimulating</a:t>
            </a:r>
          </a:p>
          <a:p>
            <a:pPr marL="285750" lvl="0" indent="-285750">
              <a:spcAft>
                <a:spcPts val="0"/>
              </a:spcAft>
              <a:buFont typeface="Arial" panose="020B0604020202020204" pitchFamily="34" charset="0"/>
              <a:buChar char="•"/>
            </a:pPr>
            <a:r>
              <a:rPr lang="en-GB" sz="1400" dirty="0">
                <a:solidFill>
                  <a:srgbClr val="005EB8"/>
                </a:solidFill>
              </a:rPr>
              <a:t>Pharmacists are agents of social good</a:t>
            </a:r>
          </a:p>
          <a:p>
            <a:pPr marL="285750" lvl="0" indent="-285750">
              <a:spcAft>
                <a:spcPts val="0"/>
              </a:spcAft>
              <a:buFont typeface="Arial" panose="020B0604020202020204" pitchFamily="34" charset="0"/>
              <a:buChar char="•"/>
            </a:pPr>
            <a:r>
              <a:rPr lang="en-GB" sz="1400" dirty="0">
                <a:solidFill>
                  <a:srgbClr val="005EB8"/>
                </a:solidFill>
              </a:rPr>
              <a:t>A career in pharmacy is rewarding</a:t>
            </a:r>
          </a:p>
          <a:p>
            <a:endParaRPr lang="en-GB" sz="1400" dirty="0" smtClean="0">
              <a:solidFill>
                <a:srgbClr val="005EB8"/>
              </a:solidFill>
            </a:endParaRPr>
          </a:p>
          <a:p>
            <a:r>
              <a:rPr lang="en-GB" sz="1400" dirty="0" smtClean="0">
                <a:solidFill>
                  <a:srgbClr val="005EB8"/>
                </a:solidFill>
              </a:rPr>
              <a:t>Our </a:t>
            </a:r>
            <a:r>
              <a:rPr lang="en-GB" sz="1400" dirty="0">
                <a:solidFill>
                  <a:srgbClr val="005EB8"/>
                </a:solidFill>
              </a:rPr>
              <a:t>call to action will be ‘Make a difference, choose pharmacy ’ and we’ll signpost to the following website, which </a:t>
            </a:r>
            <a:r>
              <a:rPr lang="en-GB" sz="1400" dirty="0" smtClean="0">
                <a:solidFill>
                  <a:srgbClr val="005EB8"/>
                </a:solidFill>
              </a:rPr>
              <a:t>has recently been refreshed</a:t>
            </a:r>
            <a:r>
              <a:rPr lang="en-GB" sz="1400" dirty="0">
                <a:solidFill>
                  <a:srgbClr val="005EB8"/>
                </a:solidFill>
              </a:rPr>
              <a:t>: </a:t>
            </a:r>
            <a:r>
              <a:rPr lang="en-GB" sz="1400" dirty="0">
                <a:solidFill>
                  <a:srgbClr val="005EB8"/>
                </a:solidFill>
                <a:hlinkClick r:id="rId2"/>
              </a:rPr>
              <a:t>https://</a:t>
            </a:r>
            <a:r>
              <a:rPr lang="en-GB" sz="1400" dirty="0" smtClean="0">
                <a:solidFill>
                  <a:srgbClr val="005EB8"/>
                </a:solidFill>
                <a:hlinkClick r:id="rId2"/>
              </a:rPr>
              <a:t>www.healthcareers.nhs.uk/explore-roles/pharmacy/pharmacy</a:t>
            </a:r>
            <a:r>
              <a:rPr lang="en-GB" sz="1400" dirty="0" smtClean="0">
                <a:solidFill>
                  <a:srgbClr val="005EB8"/>
                </a:solidFill>
              </a:rPr>
              <a:t> </a:t>
            </a:r>
            <a:endParaRPr lang="en-GB" sz="1400" dirty="0">
              <a:solidFill>
                <a:srgbClr val="005EB8"/>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1880" y="5854865"/>
            <a:ext cx="3173725" cy="729957"/>
          </a:xfrm>
          <a:prstGeom prst="rect">
            <a:avLst/>
          </a:prstGeom>
        </p:spPr>
      </p:pic>
    </p:spTree>
    <p:extLst>
      <p:ext uri="{BB962C8B-B14F-4D97-AF65-F5344CB8AC3E}">
        <p14:creationId xmlns:p14="http://schemas.microsoft.com/office/powerpoint/2010/main" val="2624373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38200" y="855744"/>
            <a:ext cx="10515600" cy="535531"/>
          </a:xfrm>
          <a:prstGeom prst="rect">
            <a:avLst/>
          </a:prstGeom>
        </p:spPr>
        <p:txBody>
          <a:bodyPr/>
          <a:lstStyle>
            <a:lvl1pPr algn="l" defTabSz="914400" rtl="0" eaLnBrk="1" latinLnBrk="0" hangingPunct="1">
              <a:lnSpc>
                <a:spcPct val="90000"/>
              </a:lnSpc>
              <a:spcBef>
                <a:spcPct val="0"/>
              </a:spcBef>
              <a:buNone/>
              <a:defRPr lang="en-US" sz="3200" b="1" kern="1200" smtClean="0">
                <a:solidFill>
                  <a:schemeClr val="accent4"/>
                </a:solidFill>
                <a:latin typeface="Arial" panose="020B0604020202020204" pitchFamily="34" charset="0"/>
                <a:ea typeface="+mn-ea"/>
                <a:cs typeface="Arial" panose="020B0604020202020204" pitchFamily="34" charset="0"/>
              </a:defRPr>
            </a:lvl1pPr>
          </a:lstStyle>
          <a:p>
            <a:r>
              <a:rPr lang="en-GB" sz="4000" dirty="0" smtClean="0">
                <a:solidFill>
                  <a:srgbClr val="005EB8"/>
                </a:solidFill>
              </a:rPr>
              <a:t>Introduction to Choose Pharmacy</a:t>
            </a:r>
            <a:endParaRPr lang="en-GB" sz="4000" dirty="0">
              <a:solidFill>
                <a:srgbClr val="005EB8"/>
              </a:solidFill>
            </a:endParaRPr>
          </a:p>
        </p:txBody>
      </p:sp>
      <p:sp>
        <p:nvSpPr>
          <p:cNvPr id="3" name="Text Placeholder 2"/>
          <p:cNvSpPr txBox="1">
            <a:spLocks/>
          </p:cNvSpPr>
          <p:nvPr/>
        </p:nvSpPr>
        <p:spPr>
          <a:xfrm>
            <a:off x="838200" y="1643063"/>
            <a:ext cx="10515600" cy="4359275"/>
          </a:xfrm>
          <a:prstGeom prst="rect">
            <a:avLst/>
          </a:prstGeom>
        </p:spPr>
        <p:txBody>
          <a:bodyPr/>
          <a:lstStyle>
            <a:lvl1pPr marL="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400" b="1" dirty="0">
                <a:solidFill>
                  <a:srgbClr val="005EB8"/>
                </a:solidFill>
              </a:rPr>
              <a:t>Evaluation</a:t>
            </a:r>
            <a:endParaRPr lang="en-GB" sz="1400" dirty="0">
              <a:solidFill>
                <a:srgbClr val="005EB8"/>
              </a:solidFill>
            </a:endParaRPr>
          </a:p>
          <a:p>
            <a:r>
              <a:rPr lang="en-GB" sz="1400" dirty="0">
                <a:solidFill>
                  <a:srgbClr val="005EB8"/>
                </a:solidFill>
              </a:rPr>
              <a:t>We’ll be able to measure the typical campaign KPIs, including: likes, shares, comments, click-</a:t>
            </a:r>
            <a:r>
              <a:rPr lang="en-GB" sz="1400" dirty="0" err="1">
                <a:solidFill>
                  <a:srgbClr val="005EB8"/>
                </a:solidFill>
              </a:rPr>
              <a:t>throughs</a:t>
            </a:r>
            <a:r>
              <a:rPr lang="en-GB" sz="1400" dirty="0">
                <a:solidFill>
                  <a:srgbClr val="005EB8"/>
                </a:solidFill>
              </a:rPr>
              <a:t>, coverage </a:t>
            </a:r>
            <a:r>
              <a:rPr lang="en-GB" sz="1400" dirty="0" err="1">
                <a:solidFill>
                  <a:srgbClr val="005EB8"/>
                </a:solidFill>
              </a:rPr>
              <a:t>etc</a:t>
            </a:r>
            <a:r>
              <a:rPr lang="en-GB" sz="1400" dirty="0">
                <a:solidFill>
                  <a:srgbClr val="005EB8"/>
                </a:solidFill>
              </a:rPr>
              <a:t>, but </a:t>
            </a:r>
            <a:r>
              <a:rPr lang="en-GB" sz="1400" dirty="0" smtClean="0">
                <a:solidFill>
                  <a:srgbClr val="005EB8"/>
                </a:solidFill>
              </a:rPr>
              <a:t>would welcome your support </a:t>
            </a:r>
            <a:r>
              <a:rPr lang="en-GB" sz="1400" dirty="0">
                <a:solidFill>
                  <a:srgbClr val="005EB8"/>
                </a:solidFill>
              </a:rPr>
              <a:t>to collect additional outcome related KPIs such as number of applications. </a:t>
            </a:r>
            <a:endParaRPr lang="en-GB" sz="1400" dirty="0" smtClean="0">
              <a:solidFill>
                <a:srgbClr val="005EB8"/>
              </a:solidFill>
            </a:endParaRPr>
          </a:p>
          <a:p>
            <a:r>
              <a:rPr lang="en-GB" sz="1400" dirty="0" smtClean="0">
                <a:solidFill>
                  <a:srgbClr val="005EB8"/>
                </a:solidFill>
              </a:rPr>
              <a:t>It </a:t>
            </a:r>
            <a:r>
              <a:rPr lang="en-GB" sz="1400" dirty="0">
                <a:solidFill>
                  <a:srgbClr val="005EB8"/>
                </a:solidFill>
              </a:rPr>
              <a:t>would be great if you could share </a:t>
            </a:r>
            <a:r>
              <a:rPr lang="en-GB" sz="1400" dirty="0" smtClean="0">
                <a:solidFill>
                  <a:srgbClr val="005EB8"/>
                </a:solidFill>
              </a:rPr>
              <a:t>any relevant applications data </a:t>
            </a:r>
            <a:r>
              <a:rPr lang="en-GB" sz="1400" dirty="0">
                <a:solidFill>
                  <a:srgbClr val="005EB8"/>
                </a:solidFill>
              </a:rPr>
              <a:t>in this </a:t>
            </a:r>
            <a:r>
              <a:rPr lang="en-GB" sz="1400" dirty="0" smtClean="0">
                <a:solidFill>
                  <a:srgbClr val="005EB8"/>
                </a:solidFill>
              </a:rPr>
              <a:t>regard.</a:t>
            </a:r>
          </a:p>
          <a:p>
            <a:endParaRPr lang="en-GB" sz="1400" b="1" dirty="0" smtClean="0">
              <a:solidFill>
                <a:srgbClr val="005EB8"/>
              </a:solidFill>
            </a:endParaRPr>
          </a:p>
          <a:p>
            <a:r>
              <a:rPr lang="en-GB" sz="1400" b="1" dirty="0" smtClean="0">
                <a:solidFill>
                  <a:srgbClr val="005EB8"/>
                </a:solidFill>
              </a:rPr>
              <a:t>Timings</a:t>
            </a:r>
            <a:endParaRPr lang="en-GB" sz="1400" dirty="0">
              <a:solidFill>
                <a:srgbClr val="005EB8"/>
              </a:solidFill>
            </a:endParaRPr>
          </a:p>
          <a:p>
            <a:r>
              <a:rPr lang="en-GB" sz="1400" dirty="0">
                <a:solidFill>
                  <a:srgbClr val="005EB8"/>
                </a:solidFill>
              </a:rPr>
              <a:t>Key dates:</a:t>
            </a:r>
          </a:p>
          <a:p>
            <a:pPr marL="285750" lvl="0" indent="-285750">
              <a:buFont typeface="Arial" panose="020B0604020202020204" pitchFamily="34" charset="0"/>
              <a:buChar char="•"/>
            </a:pPr>
            <a:r>
              <a:rPr lang="en-GB" sz="1400" dirty="0">
                <a:solidFill>
                  <a:srgbClr val="005EB8"/>
                </a:solidFill>
              </a:rPr>
              <a:t>Thursday 23 September – launch date (soft launch pre World Pharmacist Day)</a:t>
            </a:r>
          </a:p>
          <a:p>
            <a:pPr marL="285750" lvl="0" indent="-285750">
              <a:buFont typeface="Arial" panose="020B0604020202020204" pitchFamily="34" charset="0"/>
              <a:buChar char="•"/>
            </a:pPr>
            <a:r>
              <a:rPr lang="en-GB" sz="1400" dirty="0">
                <a:solidFill>
                  <a:srgbClr val="005EB8"/>
                </a:solidFill>
              </a:rPr>
              <a:t>Saturday 25 September – World Pharmacist Day campaign boost</a:t>
            </a:r>
          </a:p>
          <a:p>
            <a:pPr marL="285750" lvl="0" indent="-285750">
              <a:buFont typeface="Arial" panose="020B0604020202020204" pitchFamily="34" charset="0"/>
              <a:buChar char="•"/>
            </a:pPr>
            <a:r>
              <a:rPr lang="en-GB" sz="1400" dirty="0">
                <a:solidFill>
                  <a:srgbClr val="005EB8"/>
                </a:solidFill>
              </a:rPr>
              <a:t>October – campaign optimisation to maximise reach and engagement</a:t>
            </a:r>
          </a:p>
          <a:p>
            <a:pPr marL="285750" lvl="0" indent="-285750">
              <a:buFont typeface="Arial" panose="020B0604020202020204" pitchFamily="34" charset="0"/>
              <a:buChar char="•"/>
            </a:pPr>
            <a:r>
              <a:rPr lang="en-GB" sz="1400" dirty="0">
                <a:solidFill>
                  <a:srgbClr val="005EB8"/>
                </a:solidFill>
              </a:rPr>
              <a:t>Tuesday 19 October – Pharmacy Technicians Day campaign boost</a:t>
            </a:r>
          </a:p>
          <a:p>
            <a:pPr marL="285750" lvl="0" indent="-285750">
              <a:buFont typeface="Arial" panose="020B0604020202020204" pitchFamily="34" charset="0"/>
              <a:buChar char="•"/>
            </a:pPr>
            <a:r>
              <a:rPr lang="en-GB" sz="1400" dirty="0">
                <a:solidFill>
                  <a:srgbClr val="005EB8"/>
                </a:solidFill>
              </a:rPr>
              <a:t>Friday 05 November – campaign </a:t>
            </a:r>
            <a:r>
              <a:rPr lang="en-GB" sz="1400" dirty="0" smtClean="0">
                <a:solidFill>
                  <a:srgbClr val="005EB8"/>
                </a:solidFill>
              </a:rPr>
              <a:t>ends</a:t>
            </a:r>
            <a:endParaRPr lang="en-GB" sz="1400" dirty="0">
              <a:solidFill>
                <a:srgbClr val="005EB8"/>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71880" y="5854865"/>
            <a:ext cx="3173725" cy="729957"/>
          </a:xfrm>
          <a:prstGeom prst="rect">
            <a:avLst/>
          </a:prstGeom>
        </p:spPr>
      </p:pic>
    </p:spTree>
    <p:extLst>
      <p:ext uri="{BB962C8B-B14F-4D97-AF65-F5344CB8AC3E}">
        <p14:creationId xmlns:p14="http://schemas.microsoft.com/office/powerpoint/2010/main" val="1311506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TextBox 2"/>
          <p:cNvSpPr txBox="1"/>
          <p:nvPr/>
        </p:nvSpPr>
        <p:spPr>
          <a:xfrm>
            <a:off x="485933" y="619027"/>
            <a:ext cx="3436072" cy="1015663"/>
          </a:xfrm>
          <a:prstGeom prst="rect">
            <a:avLst/>
          </a:prstGeom>
          <a:solidFill>
            <a:srgbClr val="005EB8"/>
          </a:solidFill>
        </p:spPr>
        <p:txBody>
          <a:bodyPr wrap="square" rtlCol="0">
            <a:spAutoFit/>
          </a:bodyPr>
          <a:lstStyle/>
          <a:p>
            <a:r>
              <a:rPr lang="en-GB" sz="6000" b="1" i="1" dirty="0" smtClean="0">
                <a:solidFill>
                  <a:schemeClr val="bg1"/>
                </a:solidFill>
                <a:latin typeface="Arial" panose="020B0604020202020204" pitchFamily="34" charset="0"/>
                <a:cs typeface="Arial" panose="020B0604020202020204" pitchFamily="34" charset="0"/>
              </a:rPr>
              <a:t>How can</a:t>
            </a:r>
            <a:endParaRPr lang="en-GB" sz="6000" b="1" i="1" dirty="0">
              <a:solidFill>
                <a:schemeClr val="bg1"/>
              </a:solidFill>
              <a:latin typeface="Arial" panose="020B0604020202020204" pitchFamily="34" charset="0"/>
              <a:cs typeface="Arial" panose="020B0604020202020204" pitchFamily="34" charset="0"/>
            </a:endParaRPr>
          </a:p>
        </p:txBody>
      </p:sp>
      <p:sp>
        <p:nvSpPr>
          <p:cNvPr id="8" name="TextBox 7"/>
          <p:cNvSpPr txBox="1"/>
          <p:nvPr/>
        </p:nvSpPr>
        <p:spPr>
          <a:xfrm>
            <a:off x="485933" y="1820485"/>
            <a:ext cx="3105566" cy="1015663"/>
          </a:xfrm>
          <a:prstGeom prst="rect">
            <a:avLst/>
          </a:prstGeom>
          <a:solidFill>
            <a:srgbClr val="005EB8"/>
          </a:solidFill>
        </p:spPr>
        <p:txBody>
          <a:bodyPr wrap="square" rtlCol="0">
            <a:spAutoFit/>
          </a:bodyPr>
          <a:lstStyle/>
          <a:p>
            <a:r>
              <a:rPr lang="en-GB" sz="6000" b="1" i="1" dirty="0" smtClean="0">
                <a:solidFill>
                  <a:schemeClr val="bg1"/>
                </a:solidFill>
                <a:latin typeface="Arial" panose="020B0604020202020204" pitchFamily="34" charset="0"/>
                <a:cs typeface="Arial" panose="020B0604020202020204" pitchFamily="34" charset="0"/>
              </a:rPr>
              <a:t>you get</a:t>
            </a:r>
            <a:endParaRPr lang="en-GB" sz="6000" b="1" i="1" dirty="0">
              <a:solidFill>
                <a:schemeClr val="bg1"/>
              </a:solidFill>
              <a:latin typeface="Arial" panose="020B0604020202020204" pitchFamily="34" charset="0"/>
              <a:cs typeface="Arial" panose="020B0604020202020204" pitchFamily="34" charset="0"/>
            </a:endParaRPr>
          </a:p>
        </p:txBody>
      </p:sp>
      <p:sp>
        <p:nvSpPr>
          <p:cNvPr id="9" name="TextBox 8"/>
          <p:cNvSpPr txBox="1"/>
          <p:nvPr/>
        </p:nvSpPr>
        <p:spPr>
          <a:xfrm>
            <a:off x="485933" y="3021943"/>
            <a:ext cx="3816560" cy="1015663"/>
          </a:xfrm>
          <a:prstGeom prst="rect">
            <a:avLst/>
          </a:prstGeom>
          <a:solidFill>
            <a:srgbClr val="005EB8"/>
          </a:solidFill>
        </p:spPr>
        <p:txBody>
          <a:bodyPr wrap="square" rtlCol="0">
            <a:spAutoFit/>
          </a:bodyPr>
          <a:lstStyle/>
          <a:p>
            <a:r>
              <a:rPr lang="en-GB" sz="6000" b="1" i="1" dirty="0" smtClean="0">
                <a:solidFill>
                  <a:schemeClr val="bg1"/>
                </a:solidFill>
                <a:latin typeface="Arial" panose="020B0604020202020204" pitchFamily="34" charset="0"/>
                <a:cs typeface="Arial" panose="020B0604020202020204" pitchFamily="34" charset="0"/>
              </a:rPr>
              <a:t>Involved?</a:t>
            </a:r>
            <a:endParaRPr lang="en-GB" sz="6000" b="1" i="1" dirty="0">
              <a:solidFill>
                <a:schemeClr val="bg1"/>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1880" y="5854865"/>
            <a:ext cx="3173725" cy="729957"/>
          </a:xfrm>
          <a:prstGeom prst="rect">
            <a:avLst/>
          </a:prstGeom>
        </p:spPr>
      </p:pic>
    </p:spTree>
    <p:extLst>
      <p:ext uri="{BB962C8B-B14F-4D97-AF65-F5344CB8AC3E}">
        <p14:creationId xmlns:p14="http://schemas.microsoft.com/office/powerpoint/2010/main" val="9624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38200" y="855744"/>
            <a:ext cx="10515600" cy="535531"/>
          </a:xfrm>
          <a:prstGeom prst="rect">
            <a:avLst/>
          </a:prstGeom>
        </p:spPr>
        <p:txBody>
          <a:bodyPr/>
          <a:lstStyle>
            <a:lvl1pPr algn="l" defTabSz="914400" rtl="0" eaLnBrk="1" latinLnBrk="0" hangingPunct="1">
              <a:lnSpc>
                <a:spcPct val="90000"/>
              </a:lnSpc>
              <a:spcBef>
                <a:spcPct val="0"/>
              </a:spcBef>
              <a:buNone/>
              <a:defRPr lang="en-US" sz="3200" b="1" kern="1200" smtClean="0">
                <a:solidFill>
                  <a:schemeClr val="accent4"/>
                </a:solidFill>
                <a:latin typeface="Arial" panose="020B0604020202020204" pitchFamily="34" charset="0"/>
                <a:ea typeface="+mn-ea"/>
                <a:cs typeface="Arial" panose="020B0604020202020204" pitchFamily="34" charset="0"/>
              </a:defRPr>
            </a:lvl1pPr>
          </a:lstStyle>
          <a:p>
            <a:r>
              <a:rPr lang="en-GB" sz="4000" dirty="0" smtClean="0">
                <a:solidFill>
                  <a:srgbClr val="005EB8"/>
                </a:solidFill>
              </a:rPr>
              <a:t>How can you get involved?</a:t>
            </a:r>
            <a:endParaRPr lang="en-GB" sz="4000" dirty="0">
              <a:solidFill>
                <a:srgbClr val="005EB8"/>
              </a:solidFill>
            </a:endParaRPr>
          </a:p>
        </p:txBody>
      </p:sp>
      <p:sp>
        <p:nvSpPr>
          <p:cNvPr id="3" name="Text Placeholder 2"/>
          <p:cNvSpPr txBox="1">
            <a:spLocks/>
          </p:cNvSpPr>
          <p:nvPr/>
        </p:nvSpPr>
        <p:spPr>
          <a:xfrm>
            <a:off x="838200" y="1643063"/>
            <a:ext cx="10515600" cy="4941759"/>
          </a:xfrm>
          <a:prstGeom prst="rect">
            <a:avLst/>
          </a:prstGeom>
        </p:spPr>
        <p:txBody>
          <a:bodyPr/>
          <a:lstStyle>
            <a:lvl1pPr marL="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200" b="1" dirty="0" smtClean="0">
                <a:solidFill>
                  <a:srgbClr val="005EB8"/>
                </a:solidFill>
              </a:rPr>
              <a:t>Raise awareness</a:t>
            </a:r>
          </a:p>
          <a:p>
            <a:r>
              <a:rPr lang="en-GB" sz="1200" dirty="0" smtClean="0">
                <a:solidFill>
                  <a:srgbClr val="005EB8"/>
                </a:solidFill>
              </a:rPr>
              <a:t>We </a:t>
            </a:r>
            <a:r>
              <a:rPr lang="en-GB" sz="1200" dirty="0">
                <a:solidFill>
                  <a:srgbClr val="005EB8"/>
                </a:solidFill>
              </a:rPr>
              <a:t>would welcome your support sharing the campaign assets via your social media and digital channels and platforms, particularly </a:t>
            </a:r>
            <a:r>
              <a:rPr lang="en-GB" sz="1200" dirty="0" smtClean="0">
                <a:solidFill>
                  <a:srgbClr val="005EB8"/>
                </a:solidFill>
              </a:rPr>
              <a:t>around </a:t>
            </a:r>
            <a:r>
              <a:rPr lang="en-GB" sz="1200" dirty="0">
                <a:solidFill>
                  <a:srgbClr val="005EB8"/>
                </a:solidFill>
              </a:rPr>
              <a:t>World </a:t>
            </a:r>
            <a:r>
              <a:rPr lang="en-GB" sz="1200" dirty="0" smtClean="0">
                <a:solidFill>
                  <a:srgbClr val="005EB8"/>
                </a:solidFill>
              </a:rPr>
              <a:t>Pharmacists Day (25 September) and </a:t>
            </a:r>
            <a:r>
              <a:rPr lang="en-GB" sz="1200" dirty="0">
                <a:solidFill>
                  <a:srgbClr val="005EB8"/>
                </a:solidFill>
              </a:rPr>
              <a:t>the </a:t>
            </a:r>
            <a:r>
              <a:rPr lang="en-GB" sz="1200" dirty="0" smtClean="0">
                <a:solidFill>
                  <a:srgbClr val="005EB8"/>
                </a:solidFill>
              </a:rPr>
              <a:t>Pharmacy </a:t>
            </a:r>
            <a:r>
              <a:rPr lang="en-GB" sz="1200" dirty="0">
                <a:solidFill>
                  <a:srgbClr val="005EB8"/>
                </a:solidFill>
              </a:rPr>
              <a:t>Technicians Day </a:t>
            </a:r>
            <a:r>
              <a:rPr lang="en-GB" sz="1200" dirty="0" smtClean="0">
                <a:solidFill>
                  <a:srgbClr val="005EB8"/>
                </a:solidFill>
              </a:rPr>
              <a:t>boost (19 October), however feel free to post at any time from 23 Sep – 04 Nov.</a:t>
            </a:r>
          </a:p>
          <a:p>
            <a:r>
              <a:rPr lang="en-GB" sz="1200" dirty="0" smtClean="0">
                <a:solidFill>
                  <a:srgbClr val="005EB8"/>
                </a:solidFill>
              </a:rPr>
              <a:t>This partner toolkit should include all of the relevant information and assets you might want to share via your own channels.</a:t>
            </a:r>
          </a:p>
          <a:p>
            <a:r>
              <a:rPr lang="en-GB" sz="1200" dirty="0" smtClean="0">
                <a:solidFill>
                  <a:srgbClr val="005EB8"/>
                </a:solidFill>
              </a:rPr>
              <a:t>You </a:t>
            </a:r>
            <a:r>
              <a:rPr lang="en-GB" sz="1200" dirty="0">
                <a:solidFill>
                  <a:srgbClr val="005EB8"/>
                </a:solidFill>
              </a:rPr>
              <a:t>can engage with as many posts/ channels as appropriate for you</a:t>
            </a:r>
            <a:r>
              <a:rPr lang="en-GB" sz="1200" dirty="0" smtClean="0">
                <a:solidFill>
                  <a:srgbClr val="005EB8"/>
                </a:solidFill>
              </a:rPr>
              <a:t>.</a:t>
            </a:r>
          </a:p>
          <a:p>
            <a:r>
              <a:rPr lang="en-GB" sz="1200" dirty="0" smtClean="0">
                <a:solidFill>
                  <a:srgbClr val="005EB8"/>
                </a:solidFill>
              </a:rPr>
              <a:t>And you can Like</a:t>
            </a:r>
            <a:r>
              <a:rPr lang="en-GB" sz="1200" dirty="0">
                <a:solidFill>
                  <a:srgbClr val="005EB8"/>
                </a:solidFill>
              </a:rPr>
              <a:t>, RT, or comment positively on posts generated by HEE/ NHS Careers social media channels too. </a:t>
            </a:r>
          </a:p>
          <a:p>
            <a:r>
              <a:rPr lang="en-GB" sz="1200" b="1" dirty="0" smtClean="0">
                <a:solidFill>
                  <a:srgbClr val="005EB8"/>
                </a:solidFill>
              </a:rPr>
              <a:t>Celebrate </a:t>
            </a:r>
            <a:r>
              <a:rPr lang="en-GB" sz="1200" b="1" dirty="0" smtClean="0">
                <a:solidFill>
                  <a:srgbClr val="005EB8"/>
                </a:solidFill>
              </a:rPr>
              <a:t>success</a:t>
            </a:r>
            <a:endParaRPr lang="en-GB" sz="1200" b="1" dirty="0">
              <a:solidFill>
                <a:srgbClr val="005EB8"/>
              </a:solidFill>
            </a:endParaRPr>
          </a:p>
          <a:p>
            <a:r>
              <a:rPr lang="en-GB" sz="1200" dirty="0" smtClean="0">
                <a:solidFill>
                  <a:srgbClr val="005EB8"/>
                </a:solidFill>
              </a:rPr>
              <a:t>Following use of the toolkit, </a:t>
            </a:r>
            <a:r>
              <a:rPr lang="en-GB" sz="1200" dirty="0">
                <a:solidFill>
                  <a:srgbClr val="005EB8"/>
                </a:solidFill>
              </a:rPr>
              <a:t> </a:t>
            </a:r>
            <a:r>
              <a:rPr lang="en-GB" sz="1200" dirty="0" smtClean="0">
                <a:solidFill>
                  <a:srgbClr val="005EB8"/>
                </a:solidFill>
              </a:rPr>
              <a:t>any data you are able to share regarding post interactions and click troughs etc would be greatly appreciated as a way of gauging the success of the campaign  </a:t>
            </a:r>
          </a:p>
          <a:p>
            <a:r>
              <a:rPr lang="en-GB" sz="1200" dirty="0">
                <a:solidFill>
                  <a:srgbClr val="005EB8"/>
                </a:solidFill>
              </a:rPr>
              <a:t>If you are a U.K School of Pharmacy, we would also welcome your support on evaluating the overall success of the campaign by providing data on the number of applications to your pharmacy degrees (across the campaign period and thereafter), where those applications have come from, and a short summary on whether you are also running your own pharmacy recruitment campaign at the same time</a:t>
            </a:r>
          </a:p>
          <a:p>
            <a:r>
              <a:rPr lang="en-GB" sz="1200" dirty="0" smtClean="0">
                <a:solidFill>
                  <a:srgbClr val="005EB8"/>
                </a:solidFill>
              </a:rPr>
              <a:t>If </a:t>
            </a:r>
            <a:r>
              <a:rPr lang="en-GB" sz="1200" dirty="0">
                <a:solidFill>
                  <a:srgbClr val="005EB8"/>
                </a:solidFill>
              </a:rPr>
              <a:t>you could provide comparison data for the same period in previous years that would also be helpful. </a:t>
            </a:r>
            <a:endParaRPr lang="en-GB" sz="1200" dirty="0" smtClean="0">
              <a:solidFill>
                <a:srgbClr val="005EB8"/>
              </a:solidFill>
            </a:endParaRPr>
          </a:p>
          <a:p>
            <a:r>
              <a:rPr lang="en-GB" sz="1200" i="1" dirty="0" smtClean="0">
                <a:solidFill>
                  <a:srgbClr val="005EB8"/>
                </a:solidFill>
              </a:rPr>
              <a:t>Contact the Four Health team at </a:t>
            </a:r>
            <a:r>
              <a:rPr lang="en-GB" sz="1200" i="1" dirty="0" smtClean="0">
                <a:solidFill>
                  <a:srgbClr val="005EB8"/>
                </a:solidFill>
                <a:hlinkClick r:id="rId2"/>
              </a:rPr>
              <a:t>HealthEducationEngland@four.health</a:t>
            </a:r>
            <a:r>
              <a:rPr lang="en-GB" sz="1200" i="1" dirty="0" smtClean="0">
                <a:solidFill>
                  <a:srgbClr val="005EB8"/>
                </a:solidFill>
              </a:rPr>
              <a:t> to find out more about how you an evaluate the success of the programme</a:t>
            </a:r>
            <a:endParaRPr lang="en-GB" sz="1400" dirty="0">
              <a:solidFill>
                <a:srgbClr val="005EB8"/>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1880" y="5854865"/>
            <a:ext cx="3173725" cy="729957"/>
          </a:xfrm>
          <a:prstGeom prst="rect">
            <a:avLst/>
          </a:prstGeom>
        </p:spPr>
      </p:pic>
    </p:spTree>
    <p:extLst>
      <p:ext uri="{BB962C8B-B14F-4D97-AF65-F5344CB8AC3E}">
        <p14:creationId xmlns:p14="http://schemas.microsoft.com/office/powerpoint/2010/main" val="731951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38200" y="855744"/>
            <a:ext cx="10515600" cy="535531"/>
          </a:xfrm>
          <a:prstGeom prst="rect">
            <a:avLst/>
          </a:prstGeom>
        </p:spPr>
        <p:txBody>
          <a:bodyPr/>
          <a:lstStyle>
            <a:lvl1pPr algn="l" defTabSz="914400" rtl="0" eaLnBrk="1" latinLnBrk="0" hangingPunct="1">
              <a:lnSpc>
                <a:spcPct val="90000"/>
              </a:lnSpc>
              <a:spcBef>
                <a:spcPct val="0"/>
              </a:spcBef>
              <a:buNone/>
              <a:defRPr lang="en-US" sz="3200" b="1" kern="1200" smtClean="0">
                <a:solidFill>
                  <a:schemeClr val="accent4"/>
                </a:solidFill>
                <a:latin typeface="Arial" panose="020B0604020202020204" pitchFamily="34" charset="0"/>
                <a:ea typeface="+mn-ea"/>
                <a:cs typeface="Arial" panose="020B0604020202020204" pitchFamily="34" charset="0"/>
              </a:defRPr>
            </a:lvl1pPr>
          </a:lstStyle>
          <a:p>
            <a:r>
              <a:rPr lang="en-GB" sz="4000" dirty="0" smtClean="0">
                <a:solidFill>
                  <a:srgbClr val="005EB8"/>
                </a:solidFill>
              </a:rPr>
              <a:t>How can you get involved?</a:t>
            </a:r>
            <a:endParaRPr lang="en-GB" sz="4000" dirty="0">
              <a:solidFill>
                <a:srgbClr val="005EB8"/>
              </a:solidFill>
            </a:endParaRPr>
          </a:p>
        </p:txBody>
      </p:sp>
      <p:sp>
        <p:nvSpPr>
          <p:cNvPr id="3" name="Text Placeholder 2"/>
          <p:cNvSpPr txBox="1">
            <a:spLocks/>
          </p:cNvSpPr>
          <p:nvPr/>
        </p:nvSpPr>
        <p:spPr>
          <a:xfrm>
            <a:off x="838200" y="1643063"/>
            <a:ext cx="10515600" cy="4359275"/>
          </a:xfrm>
          <a:prstGeom prst="rect">
            <a:avLst/>
          </a:prstGeom>
        </p:spPr>
        <p:txBody>
          <a:bodyPr/>
          <a:lstStyle>
            <a:lvl1pPr marL="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0"/>
              </a:spcBef>
              <a:spcAft>
                <a:spcPts val="1200"/>
              </a:spcAft>
              <a:buFont typeface="Arial" panose="020B0604020202020204" pitchFamily="34" charset="0"/>
              <a:buNone/>
              <a:defRPr sz="1800" kern="1200">
                <a:solidFill>
                  <a:schemeClr val="accent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dirty="0" smtClean="0">
                <a:solidFill>
                  <a:srgbClr val="005EB8"/>
                </a:solidFill>
              </a:rPr>
              <a:t>We’d love to see support above and beyond the content (social copy, newsletter copy, and creative assets) in this toolkit.</a:t>
            </a:r>
          </a:p>
          <a:p>
            <a:pPr marL="285750" indent="-285750">
              <a:buFont typeface="Arial" panose="020B0604020202020204" pitchFamily="34" charset="0"/>
              <a:buChar char="•"/>
            </a:pPr>
            <a:r>
              <a:rPr lang="en-GB" dirty="0" smtClean="0">
                <a:solidFill>
                  <a:srgbClr val="005EB8"/>
                </a:solidFill>
              </a:rPr>
              <a:t>Additional ideas could include:</a:t>
            </a:r>
          </a:p>
          <a:p>
            <a:pPr marL="742950" lvl="1" indent="-285750">
              <a:buFont typeface="Arial" panose="020B0604020202020204" pitchFamily="34" charset="0"/>
              <a:buChar char="•"/>
            </a:pPr>
            <a:r>
              <a:rPr lang="en-GB" dirty="0" smtClean="0">
                <a:solidFill>
                  <a:srgbClr val="005EB8"/>
                </a:solidFill>
              </a:rPr>
              <a:t>Website takeovers</a:t>
            </a:r>
          </a:p>
          <a:p>
            <a:pPr marL="742950" lvl="1" indent="-285750">
              <a:buFont typeface="Arial" panose="020B0604020202020204" pitchFamily="34" charset="0"/>
              <a:buChar char="•"/>
            </a:pPr>
            <a:r>
              <a:rPr lang="en-GB" dirty="0" smtClean="0">
                <a:solidFill>
                  <a:srgbClr val="005EB8"/>
                </a:solidFill>
              </a:rPr>
              <a:t>Online polls/ quizzes</a:t>
            </a:r>
          </a:p>
          <a:p>
            <a:pPr marL="742950" lvl="1" indent="-285750">
              <a:buFont typeface="Arial" panose="020B0604020202020204" pitchFamily="34" charset="0"/>
              <a:buChar char="•"/>
            </a:pPr>
            <a:r>
              <a:rPr lang="en-GB" dirty="0" smtClean="0">
                <a:solidFill>
                  <a:srgbClr val="005EB8"/>
                </a:solidFill>
              </a:rPr>
              <a:t>Creating your own Choose Pharmacy videos</a:t>
            </a:r>
          </a:p>
          <a:p>
            <a:pPr marL="742950" lvl="1" indent="-285750">
              <a:buFont typeface="Arial" panose="020B0604020202020204" pitchFamily="34" charset="0"/>
              <a:buChar char="•"/>
            </a:pPr>
            <a:r>
              <a:rPr lang="en-GB" dirty="0" smtClean="0">
                <a:solidFill>
                  <a:srgbClr val="005EB8"/>
                </a:solidFill>
              </a:rPr>
              <a:t>Student emails</a:t>
            </a:r>
          </a:p>
          <a:p>
            <a:pPr marL="742950" lvl="1" indent="-285750">
              <a:buFont typeface="Arial" panose="020B0604020202020204" pitchFamily="34" charset="0"/>
              <a:buChar char="•"/>
            </a:pPr>
            <a:r>
              <a:rPr lang="en-GB" dirty="0" smtClean="0">
                <a:solidFill>
                  <a:srgbClr val="005EB8"/>
                </a:solidFill>
              </a:rPr>
              <a:t>Events</a:t>
            </a:r>
          </a:p>
          <a:p>
            <a:pPr marL="742950" lvl="1" indent="-285750">
              <a:buFont typeface="Arial" panose="020B0604020202020204" pitchFamily="34" charset="0"/>
              <a:buChar char="•"/>
            </a:pPr>
            <a:r>
              <a:rPr lang="en-GB" dirty="0" smtClean="0">
                <a:solidFill>
                  <a:srgbClr val="005EB8"/>
                </a:solidFill>
              </a:rPr>
              <a:t>Lunch and learn internal events</a:t>
            </a:r>
          </a:p>
          <a:p>
            <a:pPr marL="742950" lvl="1" indent="-285750">
              <a:buFont typeface="Arial" panose="020B0604020202020204" pitchFamily="34" charset="0"/>
              <a:buChar char="•"/>
            </a:pPr>
            <a:r>
              <a:rPr lang="en-GB" dirty="0" smtClean="0">
                <a:solidFill>
                  <a:srgbClr val="005EB8"/>
                </a:solidFill>
              </a:rPr>
              <a:t>Local media engagement</a:t>
            </a:r>
            <a:endParaRPr lang="en-GB" dirty="0">
              <a:solidFill>
                <a:srgbClr val="005EB8"/>
              </a:solidFill>
            </a:endParaRPr>
          </a:p>
          <a:p>
            <a:pPr marL="0" lvl="1"/>
            <a:endParaRPr lang="en-GB" dirty="0">
              <a:solidFill>
                <a:srgbClr val="005EB8"/>
              </a:solidFill>
            </a:endParaRPr>
          </a:p>
          <a:p>
            <a:pPr marL="0" lvl="1"/>
            <a:r>
              <a:rPr lang="en-GB" dirty="0" smtClean="0">
                <a:solidFill>
                  <a:srgbClr val="005EB8"/>
                </a:solidFill>
              </a:rPr>
              <a:t>Let us know about your plans via </a:t>
            </a:r>
            <a:r>
              <a:rPr lang="en-GB" dirty="0" err="1" smtClean="0">
                <a:solidFill>
                  <a:srgbClr val="005EB8"/>
                </a:solidFill>
                <a:hlinkClick r:id="rId2"/>
              </a:rPr>
              <a:t>HealthEducationEngland@four.health</a:t>
            </a:r>
            <a:r>
              <a:rPr lang="en-GB" dirty="0" smtClean="0">
                <a:solidFill>
                  <a:srgbClr val="005EB8"/>
                </a:solidFill>
              </a:rPr>
              <a:t>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1880" y="5854865"/>
            <a:ext cx="3173725" cy="729957"/>
          </a:xfrm>
          <a:prstGeom prst="rect">
            <a:avLst/>
          </a:prstGeom>
        </p:spPr>
      </p:pic>
    </p:spTree>
    <p:extLst>
      <p:ext uri="{BB962C8B-B14F-4D97-AF65-F5344CB8AC3E}">
        <p14:creationId xmlns:p14="http://schemas.microsoft.com/office/powerpoint/2010/main" val="2697969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TextBox 2"/>
          <p:cNvSpPr txBox="1"/>
          <p:nvPr/>
        </p:nvSpPr>
        <p:spPr>
          <a:xfrm>
            <a:off x="485933" y="619027"/>
            <a:ext cx="4229286" cy="1015663"/>
          </a:xfrm>
          <a:prstGeom prst="rect">
            <a:avLst/>
          </a:prstGeom>
          <a:solidFill>
            <a:srgbClr val="005EB8"/>
          </a:solidFill>
        </p:spPr>
        <p:txBody>
          <a:bodyPr wrap="square" rtlCol="0">
            <a:spAutoFit/>
          </a:bodyPr>
          <a:lstStyle/>
          <a:p>
            <a:r>
              <a:rPr lang="en-GB" sz="6000" b="1" i="1" dirty="0" smtClean="0">
                <a:solidFill>
                  <a:schemeClr val="bg1"/>
                </a:solidFill>
                <a:latin typeface="Arial" panose="020B0604020202020204" pitchFamily="34" charset="0"/>
                <a:cs typeface="Arial" panose="020B0604020202020204" pitchFamily="34" charset="0"/>
              </a:rPr>
              <a:t>Template</a:t>
            </a:r>
            <a:endParaRPr lang="en-GB" sz="6000" b="1" i="1" dirty="0">
              <a:solidFill>
                <a:schemeClr val="bg1"/>
              </a:solidFill>
              <a:latin typeface="Arial" panose="020B0604020202020204" pitchFamily="34" charset="0"/>
              <a:cs typeface="Arial" panose="020B0604020202020204" pitchFamily="34" charset="0"/>
            </a:endParaRPr>
          </a:p>
        </p:txBody>
      </p:sp>
      <p:sp>
        <p:nvSpPr>
          <p:cNvPr id="8" name="TextBox 7"/>
          <p:cNvSpPr txBox="1"/>
          <p:nvPr/>
        </p:nvSpPr>
        <p:spPr>
          <a:xfrm>
            <a:off x="485933" y="1820485"/>
            <a:ext cx="2995397" cy="1015663"/>
          </a:xfrm>
          <a:prstGeom prst="rect">
            <a:avLst/>
          </a:prstGeom>
          <a:solidFill>
            <a:srgbClr val="005EB8"/>
          </a:solidFill>
        </p:spPr>
        <p:txBody>
          <a:bodyPr wrap="square" rtlCol="0">
            <a:spAutoFit/>
          </a:bodyPr>
          <a:lstStyle/>
          <a:p>
            <a:r>
              <a:rPr lang="en-GB" sz="6000" b="1" i="1" dirty="0" smtClean="0">
                <a:solidFill>
                  <a:schemeClr val="bg1"/>
                </a:solidFill>
                <a:latin typeface="Arial" panose="020B0604020202020204" pitchFamily="34" charset="0"/>
                <a:cs typeface="Arial" panose="020B0604020202020204" pitchFamily="34" charset="0"/>
              </a:rPr>
              <a:t>social</a:t>
            </a:r>
            <a:endParaRPr lang="en-GB" sz="6000" b="1" i="1" dirty="0">
              <a:solidFill>
                <a:schemeClr val="bg1"/>
              </a:solidFill>
              <a:latin typeface="Arial" panose="020B0604020202020204" pitchFamily="34" charset="0"/>
              <a:cs typeface="Arial" panose="020B0604020202020204" pitchFamily="34" charset="0"/>
            </a:endParaRPr>
          </a:p>
        </p:txBody>
      </p:sp>
      <p:sp>
        <p:nvSpPr>
          <p:cNvPr id="9" name="TextBox 8"/>
          <p:cNvSpPr txBox="1"/>
          <p:nvPr/>
        </p:nvSpPr>
        <p:spPr>
          <a:xfrm>
            <a:off x="485933" y="3021943"/>
            <a:ext cx="2642857" cy="1015663"/>
          </a:xfrm>
          <a:prstGeom prst="rect">
            <a:avLst/>
          </a:prstGeom>
          <a:solidFill>
            <a:srgbClr val="005EB8"/>
          </a:solidFill>
        </p:spPr>
        <p:txBody>
          <a:bodyPr wrap="square" rtlCol="0">
            <a:spAutoFit/>
          </a:bodyPr>
          <a:lstStyle/>
          <a:p>
            <a:r>
              <a:rPr lang="en-GB" sz="6000" b="1" i="1" dirty="0" smtClean="0">
                <a:solidFill>
                  <a:schemeClr val="bg1"/>
                </a:solidFill>
                <a:latin typeface="Arial" panose="020B0604020202020204" pitchFamily="34" charset="0"/>
                <a:cs typeface="Arial" panose="020B0604020202020204" pitchFamily="34" charset="0"/>
              </a:rPr>
              <a:t>posts</a:t>
            </a:r>
            <a:endParaRPr lang="en-GB" sz="6000" b="1" i="1" dirty="0">
              <a:solidFill>
                <a:schemeClr val="bg1"/>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1880" y="5854865"/>
            <a:ext cx="3173725" cy="729957"/>
          </a:xfrm>
          <a:prstGeom prst="rect">
            <a:avLst/>
          </a:prstGeom>
        </p:spPr>
      </p:pic>
    </p:spTree>
    <p:extLst>
      <p:ext uri="{BB962C8B-B14F-4D97-AF65-F5344CB8AC3E}">
        <p14:creationId xmlns:p14="http://schemas.microsoft.com/office/powerpoint/2010/main" val="3495990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561d9fd1b8fffa94afca55fe214aa55dcbe29b"/>
</p:tagLst>
</file>

<file path=ppt/theme/theme1.xml><?xml version="1.0" encoding="utf-8"?>
<a:theme xmlns:a="http://schemas.openxmlformats.org/drawingml/2006/main" name="Four - purple">
  <a:themeElements>
    <a:clrScheme name="Custom 29">
      <a:dk1>
        <a:srgbClr val="75787B"/>
      </a:dk1>
      <a:lt1>
        <a:sysClr val="window" lastClr="FFFFFF"/>
      </a:lt1>
      <a:dk2>
        <a:srgbClr val="75787B"/>
      </a:dk2>
      <a:lt2>
        <a:srgbClr val="FFFFFF"/>
      </a:lt2>
      <a:accent1>
        <a:srgbClr val="51284F"/>
      </a:accent1>
      <a:accent2>
        <a:srgbClr val="FCCF61"/>
      </a:accent2>
      <a:accent3>
        <a:srgbClr val="9BD3DD"/>
      </a:accent3>
      <a:accent4>
        <a:srgbClr val="4B4F54"/>
      </a:accent4>
      <a:accent5>
        <a:srgbClr val="51284F"/>
      </a:accent5>
      <a:accent6>
        <a:srgbClr val="C1C6C8"/>
      </a:accent6>
      <a:hlink>
        <a:srgbClr val="51284F"/>
      </a:hlink>
      <a:folHlink>
        <a:srgbClr val="75787B"/>
      </a:folHlink>
    </a:clrScheme>
    <a:fontScheme name="Trebuchet">
      <a:majorFont>
        <a:latin typeface="Trebuchet MS"/>
        <a:ea typeface=""/>
        <a:cs typeface="Arial"/>
      </a:majorFont>
      <a:minorFont>
        <a:latin typeface="Trebuchet MS"/>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Four Health blue - lite editable slides only</Template>
  <TotalTime>3386</TotalTime>
  <Words>2163</Words>
  <Application>Microsoft Office PowerPoint</Application>
  <PresentationFormat>Widescreen</PresentationFormat>
  <Paragraphs>242</Paragraphs>
  <Slides>21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Trebuchet MS</vt:lpstr>
      <vt:lpstr>Four - purple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Four Communications Group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Catherine Eastham</dc:creator>
  <cp:lastModifiedBy>Harry Bullock</cp:lastModifiedBy>
  <cp:revision>46</cp:revision>
  <dcterms:created xsi:type="dcterms:W3CDTF">2021-09-16T08:36:38Z</dcterms:created>
  <dcterms:modified xsi:type="dcterms:W3CDTF">2021-09-23T10:35:34Z</dcterms:modified>
</cp:coreProperties>
</file>