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2"/>
  </p:handoutMasterIdLst>
  <p:sldIdLst>
    <p:sldId id="256" r:id="rId2"/>
    <p:sldId id="265" r:id="rId3"/>
    <p:sldId id="266" r:id="rId4"/>
    <p:sldId id="268" r:id="rId5"/>
    <p:sldId id="267" r:id="rId6"/>
    <p:sldId id="271" r:id="rId7"/>
    <p:sldId id="259" r:id="rId8"/>
    <p:sldId id="303" r:id="rId9"/>
    <p:sldId id="301" r:id="rId10"/>
    <p:sldId id="269" r:id="rId11"/>
    <p:sldId id="258" r:id="rId12"/>
    <p:sldId id="307" r:id="rId13"/>
    <p:sldId id="309" r:id="rId14"/>
    <p:sldId id="319" r:id="rId15"/>
    <p:sldId id="260" r:id="rId16"/>
    <p:sldId id="261" r:id="rId17"/>
    <p:sldId id="262" r:id="rId18"/>
    <p:sldId id="311" r:id="rId19"/>
    <p:sldId id="318" r:id="rId20"/>
    <p:sldId id="346" r:id="rId21"/>
    <p:sldId id="315" r:id="rId22"/>
    <p:sldId id="314" r:id="rId23"/>
    <p:sldId id="316" r:id="rId24"/>
    <p:sldId id="313" r:id="rId25"/>
    <p:sldId id="378" r:id="rId26"/>
    <p:sldId id="321" r:id="rId27"/>
    <p:sldId id="357" r:id="rId28"/>
    <p:sldId id="358" r:id="rId29"/>
    <p:sldId id="322" r:id="rId30"/>
    <p:sldId id="323" r:id="rId31"/>
    <p:sldId id="324" r:id="rId32"/>
    <p:sldId id="327" r:id="rId33"/>
    <p:sldId id="329" r:id="rId34"/>
    <p:sldId id="385" r:id="rId35"/>
    <p:sldId id="277" r:id="rId36"/>
    <p:sldId id="281" r:id="rId37"/>
    <p:sldId id="332" r:id="rId38"/>
    <p:sldId id="283" r:id="rId39"/>
    <p:sldId id="336" r:id="rId40"/>
    <p:sldId id="339" r:id="rId41"/>
    <p:sldId id="338" r:id="rId42"/>
    <p:sldId id="340" r:id="rId43"/>
    <p:sldId id="344" r:id="rId44"/>
    <p:sldId id="347" r:id="rId45"/>
    <p:sldId id="345" r:id="rId46"/>
    <p:sldId id="337" r:id="rId47"/>
    <p:sldId id="381" r:id="rId48"/>
    <p:sldId id="348" r:id="rId49"/>
    <p:sldId id="349" r:id="rId50"/>
    <p:sldId id="382" r:id="rId51"/>
    <p:sldId id="383" r:id="rId52"/>
    <p:sldId id="278" r:id="rId53"/>
    <p:sldId id="355" r:id="rId54"/>
    <p:sldId id="350" r:id="rId55"/>
    <p:sldId id="351" r:id="rId56"/>
    <p:sldId id="352" r:id="rId57"/>
    <p:sldId id="353" r:id="rId58"/>
    <p:sldId id="354" r:id="rId59"/>
    <p:sldId id="359" r:id="rId60"/>
    <p:sldId id="360" r:id="rId61"/>
    <p:sldId id="279" r:id="rId62"/>
    <p:sldId id="366" r:id="rId63"/>
    <p:sldId id="364" r:id="rId64"/>
    <p:sldId id="365" r:id="rId65"/>
    <p:sldId id="371" r:id="rId66"/>
    <p:sldId id="367" r:id="rId67"/>
    <p:sldId id="289" r:id="rId68"/>
    <p:sldId id="368" r:id="rId69"/>
    <p:sldId id="280" r:id="rId70"/>
    <p:sldId id="373" r:id="rId71"/>
    <p:sldId id="375" r:id="rId72"/>
    <p:sldId id="287" r:id="rId73"/>
    <p:sldId id="376" r:id="rId74"/>
    <p:sldId id="386" r:id="rId75"/>
    <p:sldId id="288" r:id="rId76"/>
    <p:sldId id="374" r:id="rId77"/>
    <p:sldId id="372" r:id="rId78"/>
    <p:sldId id="384" r:id="rId79"/>
    <p:sldId id="388" r:id="rId80"/>
    <p:sldId id="387" r:id="rId81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survey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Young people </c:v>
                </c:pt>
                <c:pt idx="1">
                  <c:v>Teachers </c:v>
                </c:pt>
                <c:pt idx="2">
                  <c:v>Parents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Tele-depths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Young people </c:v>
                </c:pt>
                <c:pt idx="1">
                  <c:v>Teachers </c:v>
                </c:pt>
                <c:pt idx="2">
                  <c:v>Parents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Class sessions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Young people </c:v>
                </c:pt>
                <c:pt idx="1">
                  <c:v>Teachers </c:v>
                </c:pt>
                <c:pt idx="2">
                  <c:v>Parents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Paired depths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Young people </c:v>
                </c:pt>
                <c:pt idx="1">
                  <c:v>Teachers </c:v>
                </c:pt>
                <c:pt idx="2">
                  <c:v>Parents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Focus groups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Young people </c:v>
                </c:pt>
                <c:pt idx="1">
                  <c:v>Teachers </c:v>
                </c:pt>
                <c:pt idx="2">
                  <c:v>Parents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32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646208"/>
        <c:axId val="133647744"/>
      </c:barChart>
      <c:catAx>
        <c:axId val="133646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647744"/>
        <c:crosses val="autoZero"/>
        <c:auto val="1"/>
        <c:lblAlgn val="ctr"/>
        <c:lblOffset val="100"/>
        <c:noMultiLvlLbl val="0"/>
      </c:catAx>
      <c:valAx>
        <c:axId val="133647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3646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Survey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w/c 3rd Oct</c:v>
                </c:pt>
                <c:pt idx="1">
                  <c:v>10-Oct</c:v>
                </c:pt>
                <c:pt idx="2">
                  <c:v>17-Oct</c:v>
                </c:pt>
                <c:pt idx="3">
                  <c:v>24-Oct</c:v>
                </c:pt>
                <c:pt idx="4">
                  <c:v>31-Oct</c:v>
                </c:pt>
                <c:pt idx="5">
                  <c:v>7-Nov</c:v>
                </c:pt>
                <c:pt idx="6">
                  <c:v>14-Nov</c:v>
                </c:pt>
                <c:pt idx="7">
                  <c:v>21-Nov</c:v>
                </c:pt>
                <c:pt idx="8">
                  <c:v>28-Nov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Tele-depths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w/c 3rd Oct</c:v>
                </c:pt>
                <c:pt idx="1">
                  <c:v>10-Oct</c:v>
                </c:pt>
                <c:pt idx="2">
                  <c:v>17-Oct</c:v>
                </c:pt>
                <c:pt idx="3">
                  <c:v>24-Oct</c:v>
                </c:pt>
                <c:pt idx="4">
                  <c:v>31-Oct</c:v>
                </c:pt>
                <c:pt idx="5">
                  <c:v>7-Nov</c:v>
                </c:pt>
                <c:pt idx="6">
                  <c:v>14-Nov</c:v>
                </c:pt>
                <c:pt idx="7">
                  <c:v>21-Nov</c:v>
                </c:pt>
                <c:pt idx="8">
                  <c:v>28-Nov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In-school sessions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w/c 3rd Oct</c:v>
                </c:pt>
                <c:pt idx="1">
                  <c:v>10-Oct</c:v>
                </c:pt>
                <c:pt idx="2">
                  <c:v>17-Oct</c:v>
                </c:pt>
                <c:pt idx="3">
                  <c:v>24-Oct</c:v>
                </c:pt>
                <c:pt idx="4">
                  <c:v>31-Oct</c:v>
                </c:pt>
                <c:pt idx="5">
                  <c:v>7-Nov</c:v>
                </c:pt>
                <c:pt idx="6">
                  <c:v>14-Nov</c:v>
                </c:pt>
                <c:pt idx="7">
                  <c:v>21-Nov</c:v>
                </c:pt>
                <c:pt idx="8">
                  <c:v>28-Nov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1">
                  <c:v>1</c:v>
                </c:pt>
                <c:pt idx="2">
                  <c:v>1</c:v>
                </c:pt>
                <c:pt idx="6">
                  <c:v>1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Parent groups 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w/c 3rd Oct</c:v>
                </c:pt>
                <c:pt idx="1">
                  <c:v>10-Oct</c:v>
                </c:pt>
                <c:pt idx="2">
                  <c:v>17-Oct</c:v>
                </c:pt>
                <c:pt idx="3">
                  <c:v>24-Oct</c:v>
                </c:pt>
                <c:pt idx="4">
                  <c:v>31-Oct</c:v>
                </c:pt>
                <c:pt idx="5">
                  <c:v>7-Nov</c:v>
                </c:pt>
                <c:pt idx="6">
                  <c:v>14-Nov</c:v>
                </c:pt>
                <c:pt idx="7">
                  <c:v>21-Nov</c:v>
                </c:pt>
                <c:pt idx="8">
                  <c:v>28-Nov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3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747840"/>
        <c:axId val="133749376"/>
      </c:barChart>
      <c:catAx>
        <c:axId val="133747840"/>
        <c:scaling>
          <c:orientation val="minMax"/>
        </c:scaling>
        <c:delete val="0"/>
        <c:axPos val="l"/>
        <c:numFmt formatCode="d\-mmm" sourceLinked="1"/>
        <c:majorTickMark val="out"/>
        <c:minorTickMark val="none"/>
        <c:tickLblPos val="nextTo"/>
        <c:crossAx val="133749376"/>
        <c:crosses val="autoZero"/>
        <c:auto val="1"/>
        <c:lblAlgn val="ctr"/>
        <c:lblOffset val="100"/>
        <c:noMultiLvlLbl val="0"/>
      </c:catAx>
      <c:valAx>
        <c:axId val="13374937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33747840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Nurse</c:v>
                </c:pt>
                <c:pt idx="1">
                  <c:v>Teacher </c:v>
                </c:pt>
                <c:pt idx="2">
                  <c:v>Midwife</c:v>
                </c:pt>
                <c:pt idx="3">
                  <c:v>Architect</c:v>
                </c:pt>
                <c:pt idx="4">
                  <c:v>Builder </c:v>
                </c:pt>
                <c:pt idx="5">
                  <c:v>Engineer</c:v>
                </c:pt>
                <c:pt idx="6">
                  <c:v>Business manager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1</c:v>
                </c:pt>
                <c:pt idx="3">
                  <c:v>9.5</c:v>
                </c:pt>
                <c:pt idx="4">
                  <c:v>13</c:v>
                </c:pt>
                <c:pt idx="5">
                  <c:v>19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 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Nurse</c:v>
                </c:pt>
                <c:pt idx="1">
                  <c:v>Teacher </c:v>
                </c:pt>
                <c:pt idx="2">
                  <c:v>Midwife</c:v>
                </c:pt>
                <c:pt idx="3">
                  <c:v>Architect</c:v>
                </c:pt>
                <c:pt idx="4">
                  <c:v>Builder </c:v>
                </c:pt>
                <c:pt idx="5">
                  <c:v>Engineer</c:v>
                </c:pt>
                <c:pt idx="6">
                  <c:v>Business manager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</c:v>
                </c:pt>
                <c:pt idx="1">
                  <c:v>35</c:v>
                </c:pt>
                <c:pt idx="2">
                  <c:v>11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35616"/>
        <c:axId val="135137152"/>
      </c:barChart>
      <c:catAx>
        <c:axId val="13513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5137152"/>
        <c:crosses val="autoZero"/>
        <c:auto val="1"/>
        <c:lblAlgn val="ctr"/>
        <c:lblOffset val="100"/>
        <c:noMultiLvlLbl val="0"/>
      </c:catAx>
      <c:valAx>
        <c:axId val="13513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135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58724935437499"/>
          <c:y val="3.9145824188557499E-2"/>
          <c:w val="0.588017982754377"/>
          <c:h val="0.59558076865776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Doctor</c:v>
                </c:pt>
                <c:pt idx="1">
                  <c:v>Surgeon</c:v>
                </c:pt>
                <c:pt idx="2">
                  <c:v>X-ray</c:v>
                </c:pt>
                <c:pt idx="3">
                  <c:v>Paramedic</c:v>
                </c:pt>
                <c:pt idx="4">
                  <c:v>Nurse</c:v>
                </c:pt>
                <c:pt idx="5">
                  <c:v>Midwife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5</c:v>
                </c:pt>
                <c:pt idx="3">
                  <c:v>3.5</c:v>
                </c:pt>
                <c:pt idx="4">
                  <c:v>2</c:v>
                </c:pt>
                <c:pt idx="5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Doctor</c:v>
                </c:pt>
                <c:pt idx="1">
                  <c:v>Surgeon</c:v>
                </c:pt>
                <c:pt idx="2">
                  <c:v>X-ray</c:v>
                </c:pt>
                <c:pt idx="3">
                  <c:v>Paramedic</c:v>
                </c:pt>
                <c:pt idx="4">
                  <c:v>Nurse</c:v>
                </c:pt>
                <c:pt idx="5">
                  <c:v>Midwife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98080"/>
        <c:axId val="135733632"/>
      </c:barChart>
      <c:catAx>
        <c:axId val="13599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5733632"/>
        <c:crosses val="autoZero"/>
        <c:auto val="1"/>
        <c:lblAlgn val="ctr"/>
        <c:lblOffset val="100"/>
        <c:noMultiLvlLbl val="0"/>
      </c:catAx>
      <c:valAx>
        <c:axId val="1357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998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Years 3/4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Doctor</c:v>
                </c:pt>
                <c:pt idx="1">
                  <c:v>Surgeon</c:v>
                </c:pt>
                <c:pt idx="2">
                  <c:v>X-ray</c:v>
                </c:pt>
                <c:pt idx="3">
                  <c:v>Paramedic</c:v>
                </c:pt>
                <c:pt idx="4">
                  <c:v>Nurse</c:v>
                </c:pt>
                <c:pt idx="5">
                  <c:v>Midwife</c:v>
                </c:pt>
                <c:pt idx="6">
                  <c:v>Driver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  <c:pt idx="4">
                  <c:v>13</c:v>
                </c:pt>
                <c:pt idx="5">
                  <c:v>9</c:v>
                </c:pt>
                <c:pt idx="6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5/6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Doctor</c:v>
                </c:pt>
                <c:pt idx="1">
                  <c:v>Surgeon</c:v>
                </c:pt>
                <c:pt idx="2">
                  <c:v>X-ray</c:v>
                </c:pt>
                <c:pt idx="3">
                  <c:v>Paramedic</c:v>
                </c:pt>
                <c:pt idx="4">
                  <c:v>Nurse</c:v>
                </c:pt>
                <c:pt idx="5">
                  <c:v>Midwife</c:v>
                </c:pt>
                <c:pt idx="6">
                  <c:v>Driver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10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25792"/>
        <c:axId val="138627328"/>
      </c:barChart>
      <c:catAx>
        <c:axId val="13862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8627328"/>
        <c:crosses val="autoZero"/>
        <c:auto val="1"/>
        <c:lblAlgn val="ctr"/>
        <c:lblOffset val="100"/>
        <c:noMultiLvlLbl val="0"/>
      </c:catAx>
      <c:valAx>
        <c:axId val="13862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625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79784-55AC-954A-8F4A-F970971A25FD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7DDC13-68A2-0B47-9603-CA199408850B}">
      <dgm:prSet phldrT="[Text]"/>
      <dgm:spPr/>
      <dgm:t>
        <a:bodyPr/>
        <a:lstStyle/>
        <a:p>
          <a:r>
            <a:rPr lang="en-US" dirty="0" smtClean="0"/>
            <a:t>Teacher </a:t>
          </a:r>
          <a:endParaRPr lang="en-US" dirty="0"/>
        </a:p>
      </dgm:t>
    </dgm:pt>
    <dgm:pt modelId="{E6D43373-9B02-B344-9B9F-F57CDB502D47}" type="parTrans" cxnId="{4C975764-260B-8947-B33A-13ABD945BA00}">
      <dgm:prSet/>
      <dgm:spPr/>
      <dgm:t>
        <a:bodyPr/>
        <a:lstStyle/>
        <a:p>
          <a:endParaRPr lang="en-US"/>
        </a:p>
      </dgm:t>
    </dgm:pt>
    <dgm:pt modelId="{ABDAAAD7-AA36-C645-898B-6AD92CC67073}" type="sibTrans" cxnId="{4C975764-260B-8947-B33A-13ABD945BA00}">
      <dgm:prSet/>
      <dgm:spPr/>
      <dgm:t>
        <a:bodyPr/>
        <a:lstStyle/>
        <a:p>
          <a:endParaRPr lang="en-US"/>
        </a:p>
      </dgm:t>
    </dgm:pt>
    <dgm:pt modelId="{130E5C1B-34CD-E148-AE49-19D93793309C}">
      <dgm:prSet phldrT="[Text]"/>
      <dgm:spPr/>
      <dgm:t>
        <a:bodyPr/>
        <a:lstStyle/>
        <a:p>
          <a:r>
            <a:rPr lang="en-US" dirty="0" smtClean="0"/>
            <a:t>Person</a:t>
          </a:r>
          <a:endParaRPr lang="en-US" dirty="0"/>
        </a:p>
      </dgm:t>
    </dgm:pt>
    <dgm:pt modelId="{BF28B6D4-15B4-5A4E-A309-929274184D37}" type="parTrans" cxnId="{340F74B2-BD08-8D44-9499-CB4657BE7C50}">
      <dgm:prSet/>
      <dgm:spPr/>
      <dgm:t>
        <a:bodyPr/>
        <a:lstStyle/>
        <a:p>
          <a:endParaRPr lang="en-US"/>
        </a:p>
      </dgm:t>
    </dgm:pt>
    <dgm:pt modelId="{8B6B5AF3-0C6C-A645-B188-86D62EE2F248}" type="sibTrans" cxnId="{340F74B2-BD08-8D44-9499-CB4657BE7C50}">
      <dgm:prSet/>
      <dgm:spPr/>
      <dgm:t>
        <a:bodyPr/>
        <a:lstStyle/>
        <a:p>
          <a:endParaRPr lang="en-US"/>
        </a:p>
      </dgm:t>
    </dgm:pt>
    <dgm:pt modelId="{26A07E48-0C83-D94D-95F1-DC8FF7E21A74}">
      <dgm:prSet phldrT="[Text]"/>
      <dgm:spPr/>
      <dgm:t>
        <a:bodyPr/>
        <a:lstStyle/>
        <a:p>
          <a:r>
            <a:rPr lang="en-US" dirty="0" smtClean="0"/>
            <a:t>Only job they know</a:t>
          </a:r>
          <a:endParaRPr lang="en-US" dirty="0"/>
        </a:p>
      </dgm:t>
    </dgm:pt>
    <dgm:pt modelId="{5AF71497-B43A-D141-999B-51C05526F7DE}" type="parTrans" cxnId="{92157537-6E97-0E42-A35D-8D1727AFC8DE}">
      <dgm:prSet/>
      <dgm:spPr/>
      <dgm:t>
        <a:bodyPr/>
        <a:lstStyle/>
        <a:p>
          <a:endParaRPr lang="en-US"/>
        </a:p>
      </dgm:t>
    </dgm:pt>
    <dgm:pt modelId="{5BE9D63D-6AB9-5448-AAFF-60FDECB3471A}" type="sibTrans" cxnId="{92157537-6E97-0E42-A35D-8D1727AFC8DE}">
      <dgm:prSet/>
      <dgm:spPr/>
      <dgm:t>
        <a:bodyPr/>
        <a:lstStyle/>
        <a:p>
          <a:endParaRPr lang="en-US"/>
        </a:p>
      </dgm:t>
    </dgm:pt>
    <dgm:pt modelId="{5AB24E71-BCF5-5C4C-97E0-AE1C7BA403DF}">
      <dgm:prSet phldrT="[Text]"/>
      <dgm:spPr/>
      <dgm:t>
        <a:bodyPr/>
        <a:lstStyle/>
        <a:p>
          <a:r>
            <a:rPr lang="en-US" dirty="0" smtClean="0"/>
            <a:t>Gymnast</a:t>
          </a:r>
          <a:endParaRPr lang="en-US" dirty="0"/>
        </a:p>
      </dgm:t>
    </dgm:pt>
    <dgm:pt modelId="{BEC0432B-0448-F64D-8259-1341FF3B961A}" type="parTrans" cxnId="{4C38C664-AF75-784C-BAE9-0B0932629BA3}">
      <dgm:prSet/>
      <dgm:spPr/>
      <dgm:t>
        <a:bodyPr/>
        <a:lstStyle/>
        <a:p>
          <a:endParaRPr lang="en-US"/>
        </a:p>
      </dgm:t>
    </dgm:pt>
    <dgm:pt modelId="{63E66856-2568-DA4B-952B-51A27C4152FF}" type="sibTrans" cxnId="{4C38C664-AF75-784C-BAE9-0B0932629BA3}">
      <dgm:prSet/>
      <dgm:spPr/>
      <dgm:t>
        <a:bodyPr/>
        <a:lstStyle/>
        <a:p>
          <a:endParaRPr lang="en-US"/>
        </a:p>
      </dgm:t>
    </dgm:pt>
    <dgm:pt modelId="{CF7EA589-7DB7-F247-9482-723BEDB70842}">
      <dgm:prSet phldrT="[Text]"/>
      <dgm:spPr/>
      <dgm:t>
        <a:bodyPr/>
        <a:lstStyle/>
        <a:p>
          <a:r>
            <a:rPr lang="en-US" dirty="0" smtClean="0"/>
            <a:t>Enjoyment </a:t>
          </a:r>
          <a:endParaRPr lang="en-US" dirty="0"/>
        </a:p>
      </dgm:t>
    </dgm:pt>
    <dgm:pt modelId="{C384CA42-D199-CA4D-BDDB-00CE6DBD1F04}" type="parTrans" cxnId="{084EE2FC-DB36-8949-B2A2-48676F129BB6}">
      <dgm:prSet/>
      <dgm:spPr/>
      <dgm:t>
        <a:bodyPr/>
        <a:lstStyle/>
        <a:p>
          <a:endParaRPr lang="en-US"/>
        </a:p>
      </dgm:t>
    </dgm:pt>
    <dgm:pt modelId="{38C2D6D8-49B2-C848-B97A-CEB8A5FAD563}" type="sibTrans" cxnId="{084EE2FC-DB36-8949-B2A2-48676F129BB6}">
      <dgm:prSet/>
      <dgm:spPr/>
      <dgm:t>
        <a:bodyPr/>
        <a:lstStyle/>
        <a:p>
          <a:endParaRPr lang="en-US"/>
        </a:p>
      </dgm:t>
    </dgm:pt>
    <dgm:pt modelId="{6618E988-55A4-9A44-9C2B-25150EBB4A20}">
      <dgm:prSet phldrT="[Text]"/>
      <dgm:spPr/>
      <dgm:t>
        <a:bodyPr/>
        <a:lstStyle/>
        <a:p>
          <a:r>
            <a:rPr lang="en-US" dirty="0" smtClean="0"/>
            <a:t>What I like</a:t>
          </a:r>
          <a:endParaRPr lang="en-US" dirty="0"/>
        </a:p>
      </dgm:t>
    </dgm:pt>
    <dgm:pt modelId="{A2A5806E-7E00-5B40-A32C-BE9F0945F54F}" type="parTrans" cxnId="{41E113F5-10EB-C746-8E65-C9275958FB3D}">
      <dgm:prSet/>
      <dgm:spPr/>
      <dgm:t>
        <a:bodyPr/>
        <a:lstStyle/>
        <a:p>
          <a:endParaRPr lang="en-US"/>
        </a:p>
      </dgm:t>
    </dgm:pt>
    <dgm:pt modelId="{216CA21E-709C-C344-BCA1-B4E7321E2384}" type="sibTrans" cxnId="{41E113F5-10EB-C746-8E65-C9275958FB3D}">
      <dgm:prSet/>
      <dgm:spPr/>
      <dgm:t>
        <a:bodyPr/>
        <a:lstStyle/>
        <a:p>
          <a:endParaRPr lang="en-US"/>
        </a:p>
      </dgm:t>
    </dgm:pt>
    <dgm:pt modelId="{B71E3ED2-4AEF-3040-908D-2091D71C6AB0}">
      <dgm:prSet phldrT="[Text]"/>
      <dgm:spPr/>
      <dgm:t>
        <a:bodyPr/>
        <a:lstStyle/>
        <a:p>
          <a:r>
            <a:rPr lang="en-US" dirty="0" smtClean="0"/>
            <a:t>Scientist</a:t>
          </a:r>
          <a:endParaRPr lang="en-US" dirty="0"/>
        </a:p>
      </dgm:t>
    </dgm:pt>
    <dgm:pt modelId="{513F255E-77C1-694B-888E-D91709DC7B0D}" type="parTrans" cxnId="{488A13F6-EBFA-7A4D-A5E5-5A6CBD3A1D9E}">
      <dgm:prSet/>
      <dgm:spPr/>
      <dgm:t>
        <a:bodyPr/>
        <a:lstStyle/>
        <a:p>
          <a:endParaRPr lang="en-US"/>
        </a:p>
      </dgm:t>
    </dgm:pt>
    <dgm:pt modelId="{9FCA31C3-9BD1-C64A-A852-28AFFADCD8B0}" type="sibTrans" cxnId="{488A13F6-EBFA-7A4D-A5E5-5A6CBD3A1D9E}">
      <dgm:prSet/>
      <dgm:spPr/>
      <dgm:t>
        <a:bodyPr/>
        <a:lstStyle/>
        <a:p>
          <a:endParaRPr lang="en-US"/>
        </a:p>
      </dgm:t>
    </dgm:pt>
    <dgm:pt modelId="{87DD9E9A-69B0-4B41-8D95-F1A95880F9D0}">
      <dgm:prSet phldrT="[Text]"/>
      <dgm:spPr/>
      <dgm:t>
        <a:bodyPr/>
        <a:lstStyle/>
        <a:p>
          <a:r>
            <a:rPr lang="en-US" dirty="0" smtClean="0"/>
            <a:t>Success</a:t>
          </a:r>
          <a:endParaRPr lang="en-US" dirty="0"/>
        </a:p>
      </dgm:t>
    </dgm:pt>
    <dgm:pt modelId="{1FEA9172-776C-684B-8ED9-A80EFF1EDF3B}" type="parTrans" cxnId="{F511A864-4092-5F4C-9654-1088E07F6612}">
      <dgm:prSet/>
      <dgm:spPr/>
      <dgm:t>
        <a:bodyPr/>
        <a:lstStyle/>
        <a:p>
          <a:endParaRPr lang="en-US"/>
        </a:p>
      </dgm:t>
    </dgm:pt>
    <dgm:pt modelId="{D8A465EC-6209-C547-9E0E-F1EB79BE9119}" type="sibTrans" cxnId="{F511A864-4092-5F4C-9654-1088E07F6612}">
      <dgm:prSet/>
      <dgm:spPr/>
      <dgm:t>
        <a:bodyPr/>
        <a:lstStyle/>
        <a:p>
          <a:endParaRPr lang="en-US"/>
        </a:p>
      </dgm:t>
    </dgm:pt>
    <dgm:pt modelId="{1BC8FBAA-9BD8-1742-97F8-0E037CC59542}">
      <dgm:prSet phldrT="[Text]"/>
      <dgm:spPr/>
      <dgm:t>
        <a:bodyPr/>
        <a:lstStyle/>
        <a:p>
          <a:r>
            <a:rPr lang="en-US" dirty="0" smtClean="0"/>
            <a:t>You Tuber</a:t>
          </a:r>
          <a:endParaRPr lang="en-US" dirty="0"/>
        </a:p>
      </dgm:t>
    </dgm:pt>
    <dgm:pt modelId="{7479795C-35B0-9B4A-B40D-E7BE28359249}" type="parTrans" cxnId="{95189D9C-A732-284C-BA35-1CF11128E3DD}">
      <dgm:prSet/>
      <dgm:spPr/>
      <dgm:t>
        <a:bodyPr/>
        <a:lstStyle/>
        <a:p>
          <a:endParaRPr lang="en-US"/>
        </a:p>
      </dgm:t>
    </dgm:pt>
    <dgm:pt modelId="{285630F5-CF95-8B45-BB73-8206FCB6AE7A}" type="sibTrans" cxnId="{95189D9C-A732-284C-BA35-1CF11128E3DD}">
      <dgm:prSet/>
      <dgm:spPr/>
      <dgm:t>
        <a:bodyPr/>
        <a:lstStyle/>
        <a:p>
          <a:endParaRPr lang="en-US"/>
        </a:p>
      </dgm:t>
    </dgm:pt>
    <dgm:pt modelId="{0E467B00-2827-774E-BA2D-7120DE8D6BCB}">
      <dgm:prSet phldrT="[Text]"/>
      <dgm:spPr/>
      <dgm:t>
        <a:bodyPr/>
        <a:lstStyle/>
        <a:p>
          <a:r>
            <a:rPr lang="en-US" dirty="0" smtClean="0"/>
            <a:t>Subject I’m good at </a:t>
          </a:r>
          <a:endParaRPr lang="en-US" dirty="0"/>
        </a:p>
      </dgm:t>
    </dgm:pt>
    <dgm:pt modelId="{FBECED11-1245-284F-9EDF-605535F69DAD}" type="parTrans" cxnId="{D1685813-1AA9-4941-B06B-9E449A5B1141}">
      <dgm:prSet/>
      <dgm:spPr/>
      <dgm:t>
        <a:bodyPr/>
        <a:lstStyle/>
        <a:p>
          <a:endParaRPr lang="en-US"/>
        </a:p>
      </dgm:t>
    </dgm:pt>
    <dgm:pt modelId="{B75168AC-14D9-1F43-B510-77F004C3A098}" type="sibTrans" cxnId="{D1685813-1AA9-4941-B06B-9E449A5B1141}">
      <dgm:prSet/>
      <dgm:spPr/>
      <dgm:t>
        <a:bodyPr/>
        <a:lstStyle/>
        <a:p>
          <a:endParaRPr lang="en-US"/>
        </a:p>
      </dgm:t>
    </dgm:pt>
    <dgm:pt modelId="{36CF87D0-E122-E545-A7A7-FF081AABB6DA}">
      <dgm:prSet phldrT="[Text]"/>
      <dgm:spPr/>
      <dgm:t>
        <a:bodyPr/>
        <a:lstStyle/>
        <a:p>
          <a:r>
            <a:rPr lang="en-US" dirty="0" smtClean="0"/>
            <a:t>Aspiration</a:t>
          </a:r>
          <a:endParaRPr lang="en-US" dirty="0"/>
        </a:p>
      </dgm:t>
    </dgm:pt>
    <dgm:pt modelId="{47C8B67C-ED2D-2D41-ADBE-A6C41B86AB70}" type="parTrans" cxnId="{EC0AA923-1C79-FD4A-AA61-AE34C69DC475}">
      <dgm:prSet/>
      <dgm:spPr/>
      <dgm:t>
        <a:bodyPr/>
        <a:lstStyle/>
        <a:p>
          <a:endParaRPr lang="en-US"/>
        </a:p>
      </dgm:t>
    </dgm:pt>
    <dgm:pt modelId="{71325E60-0162-AE49-A0F5-42EEBB553FE2}" type="sibTrans" cxnId="{EC0AA923-1C79-FD4A-AA61-AE34C69DC475}">
      <dgm:prSet/>
      <dgm:spPr/>
      <dgm:t>
        <a:bodyPr/>
        <a:lstStyle/>
        <a:p>
          <a:endParaRPr lang="en-US"/>
        </a:p>
      </dgm:t>
    </dgm:pt>
    <dgm:pt modelId="{B8A47490-7FF7-BB4F-A4F4-C5814DEAACBF}">
      <dgm:prSet phldrT="[Text]"/>
      <dgm:spPr/>
      <dgm:t>
        <a:bodyPr/>
        <a:lstStyle/>
        <a:p>
          <a:r>
            <a:rPr lang="en-US" dirty="0" smtClean="0"/>
            <a:t>Influence and self-belief</a:t>
          </a:r>
          <a:endParaRPr lang="en-US" dirty="0"/>
        </a:p>
      </dgm:t>
    </dgm:pt>
    <dgm:pt modelId="{48EDB2D6-8FA0-0440-8A2F-F8EFE2B4562F}" type="parTrans" cxnId="{D53FB498-3195-4C46-A47D-6AA6059ED5AA}">
      <dgm:prSet/>
      <dgm:spPr/>
      <dgm:t>
        <a:bodyPr/>
        <a:lstStyle/>
        <a:p>
          <a:endParaRPr lang="en-US"/>
        </a:p>
      </dgm:t>
    </dgm:pt>
    <dgm:pt modelId="{AB99B63C-2C7D-074F-B037-32493B50D649}" type="sibTrans" cxnId="{D53FB498-3195-4C46-A47D-6AA6059ED5AA}">
      <dgm:prSet/>
      <dgm:spPr/>
      <dgm:t>
        <a:bodyPr/>
        <a:lstStyle/>
        <a:p>
          <a:endParaRPr lang="en-US"/>
        </a:p>
      </dgm:t>
    </dgm:pt>
    <dgm:pt modelId="{0ADEFB54-BB8A-074A-A152-046A42BABC81}" type="pres">
      <dgm:prSet presAssocID="{87679784-55AC-954A-8F4A-F970971A25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B88D96-A73B-684B-9D7B-2DC9374D0061}" type="pres">
      <dgm:prSet presAssocID="{87679784-55AC-954A-8F4A-F970971A25FD}" presName="tSp" presStyleCnt="0"/>
      <dgm:spPr/>
    </dgm:pt>
    <dgm:pt modelId="{EF283D64-3668-D748-BBC5-9AA3325034B4}" type="pres">
      <dgm:prSet presAssocID="{87679784-55AC-954A-8F4A-F970971A25FD}" presName="bSp" presStyleCnt="0"/>
      <dgm:spPr/>
    </dgm:pt>
    <dgm:pt modelId="{875EA0C3-3D83-BC42-AEA9-E93A235E742D}" type="pres">
      <dgm:prSet presAssocID="{87679784-55AC-954A-8F4A-F970971A25FD}" presName="process" presStyleCnt="0"/>
      <dgm:spPr/>
    </dgm:pt>
    <dgm:pt modelId="{A91ACD60-0000-664D-839E-B4DF7F6BA0CA}" type="pres">
      <dgm:prSet presAssocID="{A77DDC13-68A2-0B47-9603-CA199408850B}" presName="composite1" presStyleCnt="0"/>
      <dgm:spPr/>
    </dgm:pt>
    <dgm:pt modelId="{05782856-083C-0646-A6BE-95417E115956}" type="pres">
      <dgm:prSet presAssocID="{A77DDC13-68A2-0B47-9603-CA199408850B}" presName="dummyNode1" presStyleLbl="node1" presStyleIdx="0" presStyleCnt="4"/>
      <dgm:spPr/>
    </dgm:pt>
    <dgm:pt modelId="{B2C13F3C-D94C-5244-88DD-05EBF4CAFE44}" type="pres">
      <dgm:prSet presAssocID="{A77DDC13-68A2-0B47-9603-CA199408850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88DC6-E2F6-F84B-8E17-E42DEB4F6F81}" type="pres">
      <dgm:prSet presAssocID="{A77DDC13-68A2-0B47-9603-CA199408850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BEE9F-3288-F346-8763-83C81921C048}" type="pres">
      <dgm:prSet presAssocID="{A77DDC13-68A2-0B47-9603-CA199408850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070F2-CB4B-8F46-BC1B-4CF604723D90}" type="pres">
      <dgm:prSet presAssocID="{A77DDC13-68A2-0B47-9603-CA199408850B}" presName="connSite1" presStyleCnt="0"/>
      <dgm:spPr/>
    </dgm:pt>
    <dgm:pt modelId="{97427FD3-6D90-D546-96C6-FB09A8BF57B0}" type="pres">
      <dgm:prSet presAssocID="{ABDAAAD7-AA36-C645-898B-6AD92CC67073}" presName="Name9" presStyleLbl="sibTrans2D1" presStyleIdx="0" presStyleCnt="3"/>
      <dgm:spPr/>
      <dgm:t>
        <a:bodyPr/>
        <a:lstStyle/>
        <a:p>
          <a:endParaRPr lang="en-US"/>
        </a:p>
      </dgm:t>
    </dgm:pt>
    <dgm:pt modelId="{C9C5DA86-A823-3F43-B54B-7331F6E0249E}" type="pres">
      <dgm:prSet presAssocID="{5AB24E71-BCF5-5C4C-97E0-AE1C7BA403DF}" presName="composite2" presStyleCnt="0"/>
      <dgm:spPr/>
    </dgm:pt>
    <dgm:pt modelId="{4A4E0110-F5F5-CA45-ACCD-9F7AC1B8B10A}" type="pres">
      <dgm:prSet presAssocID="{5AB24E71-BCF5-5C4C-97E0-AE1C7BA403DF}" presName="dummyNode2" presStyleLbl="node1" presStyleIdx="0" presStyleCnt="4"/>
      <dgm:spPr/>
    </dgm:pt>
    <dgm:pt modelId="{523A2E7A-7429-DB40-8DF7-F9EE0CC8CCD9}" type="pres">
      <dgm:prSet presAssocID="{5AB24E71-BCF5-5C4C-97E0-AE1C7BA403DF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CF6FE-4054-7F49-A99B-E5BCC65D39BC}" type="pres">
      <dgm:prSet presAssocID="{5AB24E71-BCF5-5C4C-97E0-AE1C7BA403D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6274C-D8E3-1040-868D-01C18871BCBD}" type="pres">
      <dgm:prSet presAssocID="{5AB24E71-BCF5-5C4C-97E0-AE1C7BA403D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9251F-976A-4649-9379-7C55AD889FC3}" type="pres">
      <dgm:prSet presAssocID="{5AB24E71-BCF5-5C4C-97E0-AE1C7BA403DF}" presName="connSite2" presStyleCnt="0"/>
      <dgm:spPr/>
    </dgm:pt>
    <dgm:pt modelId="{5B105838-1EBC-A543-A49B-EDFC9F8B7B24}" type="pres">
      <dgm:prSet presAssocID="{63E66856-2568-DA4B-952B-51A27C4152FF}" presName="Name18" presStyleLbl="sibTrans2D1" presStyleIdx="1" presStyleCnt="3"/>
      <dgm:spPr/>
      <dgm:t>
        <a:bodyPr/>
        <a:lstStyle/>
        <a:p>
          <a:endParaRPr lang="en-US"/>
        </a:p>
      </dgm:t>
    </dgm:pt>
    <dgm:pt modelId="{DD0A2392-8B5D-604E-B07B-1198DD26E709}" type="pres">
      <dgm:prSet presAssocID="{B71E3ED2-4AEF-3040-908D-2091D71C6AB0}" presName="composite1" presStyleCnt="0"/>
      <dgm:spPr/>
    </dgm:pt>
    <dgm:pt modelId="{893845BD-E3A8-D443-84E4-BF571B639CF5}" type="pres">
      <dgm:prSet presAssocID="{B71E3ED2-4AEF-3040-908D-2091D71C6AB0}" presName="dummyNode1" presStyleLbl="node1" presStyleIdx="1" presStyleCnt="4"/>
      <dgm:spPr/>
    </dgm:pt>
    <dgm:pt modelId="{2732302A-BF0B-4145-9DF6-446EF5317B35}" type="pres">
      <dgm:prSet presAssocID="{B71E3ED2-4AEF-3040-908D-2091D71C6AB0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CBFFF-9B12-514A-8FF5-047D4F56163B}" type="pres">
      <dgm:prSet presAssocID="{B71E3ED2-4AEF-3040-908D-2091D71C6AB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CD847-8637-EA42-8200-D8961D8E158B}" type="pres">
      <dgm:prSet presAssocID="{B71E3ED2-4AEF-3040-908D-2091D71C6AB0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F8E7F-81EE-064C-BEE0-C9A8D5FE906E}" type="pres">
      <dgm:prSet presAssocID="{B71E3ED2-4AEF-3040-908D-2091D71C6AB0}" presName="connSite1" presStyleCnt="0"/>
      <dgm:spPr/>
    </dgm:pt>
    <dgm:pt modelId="{0F170FE5-BAEC-7748-8411-F0AAAD1BD464}" type="pres">
      <dgm:prSet presAssocID="{9FCA31C3-9BD1-C64A-A852-28AFFADCD8B0}" presName="Name9" presStyleLbl="sibTrans2D1" presStyleIdx="2" presStyleCnt="3"/>
      <dgm:spPr/>
      <dgm:t>
        <a:bodyPr/>
        <a:lstStyle/>
        <a:p>
          <a:endParaRPr lang="en-US"/>
        </a:p>
      </dgm:t>
    </dgm:pt>
    <dgm:pt modelId="{87231093-7E92-FD43-8DA4-D8E64C2B6A9F}" type="pres">
      <dgm:prSet presAssocID="{1BC8FBAA-9BD8-1742-97F8-0E037CC59542}" presName="composite2" presStyleCnt="0"/>
      <dgm:spPr/>
    </dgm:pt>
    <dgm:pt modelId="{7DDA73F7-8EE1-8944-82FC-F361402DBB56}" type="pres">
      <dgm:prSet presAssocID="{1BC8FBAA-9BD8-1742-97F8-0E037CC59542}" presName="dummyNode2" presStyleLbl="node1" presStyleIdx="2" presStyleCnt="4"/>
      <dgm:spPr/>
    </dgm:pt>
    <dgm:pt modelId="{BBDDF85E-40AB-AC49-86FF-6E49C542F885}" type="pres">
      <dgm:prSet presAssocID="{1BC8FBAA-9BD8-1742-97F8-0E037CC59542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10109-2865-5847-A0DD-96844FEB2C1C}" type="pres">
      <dgm:prSet presAssocID="{1BC8FBAA-9BD8-1742-97F8-0E037CC59542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6F137-311E-1848-B678-40BE43928467}" type="pres">
      <dgm:prSet presAssocID="{1BC8FBAA-9BD8-1742-97F8-0E037CC59542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FC1CA-52D4-A447-842A-C5DF9254A54C}" type="pres">
      <dgm:prSet presAssocID="{1BC8FBAA-9BD8-1742-97F8-0E037CC59542}" presName="connSite2" presStyleCnt="0"/>
      <dgm:spPr/>
    </dgm:pt>
  </dgm:ptLst>
  <dgm:cxnLst>
    <dgm:cxn modelId="{F8B288E4-E8EB-FC40-B254-E18B6CF450C8}" type="presOf" srcId="{130E5C1B-34CD-E148-AE49-19D93793309C}" destId="{7AB88DC6-E2F6-F84B-8E17-E42DEB4F6F81}" srcOrd="1" destOrd="0" presId="urn:microsoft.com/office/officeart/2005/8/layout/hProcess4"/>
    <dgm:cxn modelId="{95189D9C-A732-284C-BA35-1CF11128E3DD}" srcId="{87679784-55AC-954A-8F4A-F970971A25FD}" destId="{1BC8FBAA-9BD8-1742-97F8-0E037CC59542}" srcOrd="3" destOrd="0" parTransId="{7479795C-35B0-9B4A-B40D-E7BE28359249}" sibTransId="{285630F5-CF95-8B45-BB73-8206FCB6AE7A}"/>
    <dgm:cxn modelId="{6D4ACFD5-643C-1E44-BA58-5BC01128E501}" type="presOf" srcId="{87DD9E9A-69B0-4B41-8D95-F1A95880F9D0}" destId="{13FCBFFF-9B12-514A-8FF5-047D4F56163B}" srcOrd="1" destOrd="0" presId="urn:microsoft.com/office/officeart/2005/8/layout/hProcess4"/>
    <dgm:cxn modelId="{1052A26D-2202-4C40-8C58-75EA9E152FEA}" type="presOf" srcId="{CF7EA589-7DB7-F247-9482-723BEDB70842}" destId="{523A2E7A-7429-DB40-8DF7-F9EE0CC8CCD9}" srcOrd="0" destOrd="0" presId="urn:microsoft.com/office/officeart/2005/8/layout/hProcess4"/>
    <dgm:cxn modelId="{5E7BC08B-158D-BE4E-ADD5-6876D09FDA79}" type="presOf" srcId="{36CF87D0-E122-E545-A7A7-FF081AABB6DA}" destId="{BBDDF85E-40AB-AC49-86FF-6E49C542F885}" srcOrd="0" destOrd="0" presId="urn:microsoft.com/office/officeart/2005/8/layout/hProcess4"/>
    <dgm:cxn modelId="{4C38C664-AF75-784C-BAE9-0B0932629BA3}" srcId="{87679784-55AC-954A-8F4A-F970971A25FD}" destId="{5AB24E71-BCF5-5C4C-97E0-AE1C7BA403DF}" srcOrd="1" destOrd="0" parTransId="{BEC0432B-0448-F64D-8259-1341FF3B961A}" sibTransId="{63E66856-2568-DA4B-952B-51A27C4152FF}"/>
    <dgm:cxn modelId="{D1685813-1AA9-4941-B06B-9E449A5B1141}" srcId="{B71E3ED2-4AEF-3040-908D-2091D71C6AB0}" destId="{0E467B00-2827-774E-BA2D-7120DE8D6BCB}" srcOrd="1" destOrd="0" parTransId="{FBECED11-1245-284F-9EDF-605535F69DAD}" sibTransId="{B75168AC-14D9-1F43-B510-77F004C3A098}"/>
    <dgm:cxn modelId="{084EE2FC-DB36-8949-B2A2-48676F129BB6}" srcId="{5AB24E71-BCF5-5C4C-97E0-AE1C7BA403DF}" destId="{CF7EA589-7DB7-F247-9482-723BEDB70842}" srcOrd="0" destOrd="0" parTransId="{C384CA42-D199-CA4D-BDDB-00CE6DBD1F04}" sibTransId="{38C2D6D8-49B2-C848-B97A-CEB8A5FAD563}"/>
    <dgm:cxn modelId="{D53FB498-3195-4C46-A47D-6AA6059ED5AA}" srcId="{1BC8FBAA-9BD8-1742-97F8-0E037CC59542}" destId="{B8A47490-7FF7-BB4F-A4F4-C5814DEAACBF}" srcOrd="1" destOrd="0" parTransId="{48EDB2D6-8FA0-0440-8A2F-F8EFE2B4562F}" sibTransId="{AB99B63C-2C7D-074F-B037-32493B50D649}"/>
    <dgm:cxn modelId="{2558CD5D-A6E4-5744-B46A-757BC10DC847}" type="presOf" srcId="{B71E3ED2-4AEF-3040-908D-2091D71C6AB0}" destId="{0D8CD847-8637-EA42-8200-D8961D8E158B}" srcOrd="0" destOrd="0" presId="urn:microsoft.com/office/officeart/2005/8/layout/hProcess4"/>
    <dgm:cxn modelId="{C87C57B2-C340-1148-875A-2C78585486F3}" type="presOf" srcId="{0E467B00-2827-774E-BA2D-7120DE8D6BCB}" destId="{2732302A-BF0B-4145-9DF6-446EF5317B35}" srcOrd="0" destOrd="1" presId="urn:microsoft.com/office/officeart/2005/8/layout/hProcess4"/>
    <dgm:cxn modelId="{BC25ADE5-AC53-6341-BB62-88596F8A3383}" type="presOf" srcId="{36CF87D0-E122-E545-A7A7-FF081AABB6DA}" destId="{88010109-2865-5847-A0DD-96844FEB2C1C}" srcOrd="1" destOrd="0" presId="urn:microsoft.com/office/officeart/2005/8/layout/hProcess4"/>
    <dgm:cxn modelId="{1B355C28-748B-BC43-9FCA-E2139C068BA6}" type="presOf" srcId="{26A07E48-0C83-D94D-95F1-DC8FF7E21A74}" destId="{B2C13F3C-D94C-5244-88DD-05EBF4CAFE44}" srcOrd="0" destOrd="1" presId="urn:microsoft.com/office/officeart/2005/8/layout/hProcess4"/>
    <dgm:cxn modelId="{F95DD795-BE0A-E04C-BB4C-637CD927CE6D}" type="presOf" srcId="{ABDAAAD7-AA36-C645-898B-6AD92CC67073}" destId="{97427FD3-6D90-D546-96C6-FB09A8BF57B0}" srcOrd="0" destOrd="0" presId="urn:microsoft.com/office/officeart/2005/8/layout/hProcess4"/>
    <dgm:cxn modelId="{488A13F6-EBFA-7A4D-A5E5-5A6CBD3A1D9E}" srcId="{87679784-55AC-954A-8F4A-F970971A25FD}" destId="{B71E3ED2-4AEF-3040-908D-2091D71C6AB0}" srcOrd="2" destOrd="0" parTransId="{513F255E-77C1-694B-888E-D91709DC7B0D}" sibTransId="{9FCA31C3-9BD1-C64A-A852-28AFFADCD8B0}"/>
    <dgm:cxn modelId="{84F2B325-6539-364B-811A-5E825A30D0F4}" type="presOf" srcId="{6618E988-55A4-9A44-9C2B-25150EBB4A20}" destId="{0AECF6FE-4054-7F49-A99B-E5BCC65D39BC}" srcOrd="1" destOrd="1" presId="urn:microsoft.com/office/officeart/2005/8/layout/hProcess4"/>
    <dgm:cxn modelId="{651DB55C-F06D-D94D-A8D8-B752568F6CEA}" type="presOf" srcId="{5AB24E71-BCF5-5C4C-97E0-AE1C7BA403DF}" destId="{4A16274C-D8E3-1040-868D-01C18871BCBD}" srcOrd="0" destOrd="0" presId="urn:microsoft.com/office/officeart/2005/8/layout/hProcess4"/>
    <dgm:cxn modelId="{CD3BF597-56DF-F548-8342-244C4B852C9A}" type="presOf" srcId="{130E5C1B-34CD-E148-AE49-19D93793309C}" destId="{B2C13F3C-D94C-5244-88DD-05EBF4CAFE44}" srcOrd="0" destOrd="0" presId="urn:microsoft.com/office/officeart/2005/8/layout/hProcess4"/>
    <dgm:cxn modelId="{08D6D7C9-7FD3-9043-ABCD-7BAB54D5C4AF}" type="presOf" srcId="{6618E988-55A4-9A44-9C2B-25150EBB4A20}" destId="{523A2E7A-7429-DB40-8DF7-F9EE0CC8CCD9}" srcOrd="0" destOrd="1" presId="urn:microsoft.com/office/officeart/2005/8/layout/hProcess4"/>
    <dgm:cxn modelId="{EC0AA923-1C79-FD4A-AA61-AE34C69DC475}" srcId="{1BC8FBAA-9BD8-1742-97F8-0E037CC59542}" destId="{36CF87D0-E122-E545-A7A7-FF081AABB6DA}" srcOrd="0" destOrd="0" parTransId="{47C8B67C-ED2D-2D41-ADBE-A6C41B86AB70}" sibTransId="{71325E60-0162-AE49-A0F5-42EEBB553FE2}"/>
    <dgm:cxn modelId="{F1CF47DB-1CB5-984A-94B7-CC0EE1D22882}" type="presOf" srcId="{0E467B00-2827-774E-BA2D-7120DE8D6BCB}" destId="{13FCBFFF-9B12-514A-8FF5-047D4F56163B}" srcOrd="1" destOrd="1" presId="urn:microsoft.com/office/officeart/2005/8/layout/hProcess4"/>
    <dgm:cxn modelId="{D8CF4867-61E4-CB43-B916-163705CFDC8A}" type="presOf" srcId="{B8A47490-7FF7-BB4F-A4F4-C5814DEAACBF}" destId="{88010109-2865-5847-A0DD-96844FEB2C1C}" srcOrd="1" destOrd="1" presId="urn:microsoft.com/office/officeart/2005/8/layout/hProcess4"/>
    <dgm:cxn modelId="{92157537-6E97-0E42-A35D-8D1727AFC8DE}" srcId="{A77DDC13-68A2-0B47-9603-CA199408850B}" destId="{26A07E48-0C83-D94D-95F1-DC8FF7E21A74}" srcOrd="1" destOrd="0" parTransId="{5AF71497-B43A-D141-999B-51C05526F7DE}" sibTransId="{5BE9D63D-6AB9-5448-AAFF-60FDECB3471A}"/>
    <dgm:cxn modelId="{4C975764-260B-8947-B33A-13ABD945BA00}" srcId="{87679784-55AC-954A-8F4A-F970971A25FD}" destId="{A77DDC13-68A2-0B47-9603-CA199408850B}" srcOrd="0" destOrd="0" parTransId="{E6D43373-9B02-B344-9B9F-F57CDB502D47}" sibTransId="{ABDAAAD7-AA36-C645-898B-6AD92CC67073}"/>
    <dgm:cxn modelId="{FDCCF0FE-FF03-0349-9A48-23338F18CBB2}" type="presOf" srcId="{9FCA31C3-9BD1-C64A-A852-28AFFADCD8B0}" destId="{0F170FE5-BAEC-7748-8411-F0AAAD1BD464}" srcOrd="0" destOrd="0" presId="urn:microsoft.com/office/officeart/2005/8/layout/hProcess4"/>
    <dgm:cxn modelId="{D51955B5-FEBF-BF48-925B-83FA5A4F3F61}" type="presOf" srcId="{B8A47490-7FF7-BB4F-A4F4-C5814DEAACBF}" destId="{BBDDF85E-40AB-AC49-86FF-6E49C542F885}" srcOrd="0" destOrd="1" presId="urn:microsoft.com/office/officeart/2005/8/layout/hProcess4"/>
    <dgm:cxn modelId="{B2646022-05E2-1D4F-960B-C7A1EB3C28FF}" type="presOf" srcId="{26A07E48-0C83-D94D-95F1-DC8FF7E21A74}" destId="{7AB88DC6-E2F6-F84B-8E17-E42DEB4F6F81}" srcOrd="1" destOrd="1" presId="urn:microsoft.com/office/officeart/2005/8/layout/hProcess4"/>
    <dgm:cxn modelId="{62C6CDC4-9F35-2843-A886-F834921BC4B5}" type="presOf" srcId="{87DD9E9A-69B0-4B41-8D95-F1A95880F9D0}" destId="{2732302A-BF0B-4145-9DF6-446EF5317B35}" srcOrd="0" destOrd="0" presId="urn:microsoft.com/office/officeart/2005/8/layout/hProcess4"/>
    <dgm:cxn modelId="{41E113F5-10EB-C746-8E65-C9275958FB3D}" srcId="{5AB24E71-BCF5-5C4C-97E0-AE1C7BA403DF}" destId="{6618E988-55A4-9A44-9C2B-25150EBB4A20}" srcOrd="1" destOrd="0" parTransId="{A2A5806E-7E00-5B40-A32C-BE9F0945F54F}" sibTransId="{216CA21E-709C-C344-BCA1-B4E7321E2384}"/>
    <dgm:cxn modelId="{F97645D9-8AA8-3A44-9463-D630947FA81C}" type="presOf" srcId="{CF7EA589-7DB7-F247-9482-723BEDB70842}" destId="{0AECF6FE-4054-7F49-A99B-E5BCC65D39BC}" srcOrd="1" destOrd="0" presId="urn:microsoft.com/office/officeart/2005/8/layout/hProcess4"/>
    <dgm:cxn modelId="{6ABF1BC6-A939-2641-89F1-607A9B374E60}" type="presOf" srcId="{87679784-55AC-954A-8F4A-F970971A25FD}" destId="{0ADEFB54-BB8A-074A-A152-046A42BABC81}" srcOrd="0" destOrd="0" presId="urn:microsoft.com/office/officeart/2005/8/layout/hProcess4"/>
    <dgm:cxn modelId="{340F74B2-BD08-8D44-9499-CB4657BE7C50}" srcId="{A77DDC13-68A2-0B47-9603-CA199408850B}" destId="{130E5C1B-34CD-E148-AE49-19D93793309C}" srcOrd="0" destOrd="0" parTransId="{BF28B6D4-15B4-5A4E-A309-929274184D37}" sibTransId="{8B6B5AF3-0C6C-A645-B188-86D62EE2F248}"/>
    <dgm:cxn modelId="{F511A864-4092-5F4C-9654-1088E07F6612}" srcId="{B71E3ED2-4AEF-3040-908D-2091D71C6AB0}" destId="{87DD9E9A-69B0-4B41-8D95-F1A95880F9D0}" srcOrd="0" destOrd="0" parTransId="{1FEA9172-776C-684B-8ED9-A80EFF1EDF3B}" sibTransId="{D8A465EC-6209-C547-9E0E-F1EB79BE9119}"/>
    <dgm:cxn modelId="{BB0229D6-9AB7-0A40-AAC6-81EF98BE5648}" type="presOf" srcId="{1BC8FBAA-9BD8-1742-97F8-0E037CC59542}" destId="{58E6F137-311E-1848-B678-40BE43928467}" srcOrd="0" destOrd="0" presId="urn:microsoft.com/office/officeart/2005/8/layout/hProcess4"/>
    <dgm:cxn modelId="{E5FCAEDA-4AC2-3B4A-9684-88CF113DE1CE}" type="presOf" srcId="{A77DDC13-68A2-0B47-9603-CA199408850B}" destId="{774BEE9F-3288-F346-8763-83C81921C048}" srcOrd="0" destOrd="0" presId="urn:microsoft.com/office/officeart/2005/8/layout/hProcess4"/>
    <dgm:cxn modelId="{EB4C6125-7FE4-D842-8A87-C9808E28B9F0}" type="presOf" srcId="{63E66856-2568-DA4B-952B-51A27C4152FF}" destId="{5B105838-1EBC-A543-A49B-EDFC9F8B7B24}" srcOrd="0" destOrd="0" presId="urn:microsoft.com/office/officeart/2005/8/layout/hProcess4"/>
    <dgm:cxn modelId="{33F611A0-BC70-2C46-B6C9-0F43B98E8B04}" type="presParOf" srcId="{0ADEFB54-BB8A-074A-A152-046A42BABC81}" destId="{91B88D96-A73B-684B-9D7B-2DC9374D0061}" srcOrd="0" destOrd="0" presId="urn:microsoft.com/office/officeart/2005/8/layout/hProcess4"/>
    <dgm:cxn modelId="{51D98C73-1F6F-3047-81CF-34C81D046845}" type="presParOf" srcId="{0ADEFB54-BB8A-074A-A152-046A42BABC81}" destId="{EF283D64-3668-D748-BBC5-9AA3325034B4}" srcOrd="1" destOrd="0" presId="urn:microsoft.com/office/officeart/2005/8/layout/hProcess4"/>
    <dgm:cxn modelId="{28355B24-5290-914C-AF3C-5E3856315B59}" type="presParOf" srcId="{0ADEFB54-BB8A-074A-A152-046A42BABC81}" destId="{875EA0C3-3D83-BC42-AEA9-E93A235E742D}" srcOrd="2" destOrd="0" presId="urn:microsoft.com/office/officeart/2005/8/layout/hProcess4"/>
    <dgm:cxn modelId="{20065200-1404-9246-B60F-5001D705D2E6}" type="presParOf" srcId="{875EA0C3-3D83-BC42-AEA9-E93A235E742D}" destId="{A91ACD60-0000-664D-839E-B4DF7F6BA0CA}" srcOrd="0" destOrd="0" presId="urn:microsoft.com/office/officeart/2005/8/layout/hProcess4"/>
    <dgm:cxn modelId="{F6DD232B-D55F-694A-882B-ABB461D4C7C3}" type="presParOf" srcId="{A91ACD60-0000-664D-839E-B4DF7F6BA0CA}" destId="{05782856-083C-0646-A6BE-95417E115956}" srcOrd="0" destOrd="0" presId="urn:microsoft.com/office/officeart/2005/8/layout/hProcess4"/>
    <dgm:cxn modelId="{64BF314B-E2C1-2B47-AE01-B8B45A7C65C6}" type="presParOf" srcId="{A91ACD60-0000-664D-839E-B4DF7F6BA0CA}" destId="{B2C13F3C-D94C-5244-88DD-05EBF4CAFE44}" srcOrd="1" destOrd="0" presId="urn:microsoft.com/office/officeart/2005/8/layout/hProcess4"/>
    <dgm:cxn modelId="{30BA2FFD-F08E-2F45-BE17-25F6D09C1DF8}" type="presParOf" srcId="{A91ACD60-0000-664D-839E-B4DF7F6BA0CA}" destId="{7AB88DC6-E2F6-F84B-8E17-E42DEB4F6F81}" srcOrd="2" destOrd="0" presId="urn:microsoft.com/office/officeart/2005/8/layout/hProcess4"/>
    <dgm:cxn modelId="{F2DCB3C9-1071-3B41-8340-FDCED2FB1409}" type="presParOf" srcId="{A91ACD60-0000-664D-839E-B4DF7F6BA0CA}" destId="{774BEE9F-3288-F346-8763-83C81921C048}" srcOrd="3" destOrd="0" presId="urn:microsoft.com/office/officeart/2005/8/layout/hProcess4"/>
    <dgm:cxn modelId="{D746DD98-B703-E24A-9B4D-501A005DAC08}" type="presParOf" srcId="{A91ACD60-0000-664D-839E-B4DF7F6BA0CA}" destId="{82A070F2-CB4B-8F46-BC1B-4CF604723D90}" srcOrd="4" destOrd="0" presId="urn:microsoft.com/office/officeart/2005/8/layout/hProcess4"/>
    <dgm:cxn modelId="{DCB0DE98-EB8F-9D49-A08F-D72CBA30D2D5}" type="presParOf" srcId="{875EA0C3-3D83-BC42-AEA9-E93A235E742D}" destId="{97427FD3-6D90-D546-96C6-FB09A8BF57B0}" srcOrd="1" destOrd="0" presId="urn:microsoft.com/office/officeart/2005/8/layout/hProcess4"/>
    <dgm:cxn modelId="{1EED854A-6DDE-4F48-8556-254D5AB35FD3}" type="presParOf" srcId="{875EA0C3-3D83-BC42-AEA9-E93A235E742D}" destId="{C9C5DA86-A823-3F43-B54B-7331F6E0249E}" srcOrd="2" destOrd="0" presId="urn:microsoft.com/office/officeart/2005/8/layout/hProcess4"/>
    <dgm:cxn modelId="{9F499E71-236D-DF41-B6DF-219173D02199}" type="presParOf" srcId="{C9C5DA86-A823-3F43-B54B-7331F6E0249E}" destId="{4A4E0110-F5F5-CA45-ACCD-9F7AC1B8B10A}" srcOrd="0" destOrd="0" presId="urn:microsoft.com/office/officeart/2005/8/layout/hProcess4"/>
    <dgm:cxn modelId="{334494E4-B88D-8644-B0C7-87799E132243}" type="presParOf" srcId="{C9C5DA86-A823-3F43-B54B-7331F6E0249E}" destId="{523A2E7A-7429-DB40-8DF7-F9EE0CC8CCD9}" srcOrd="1" destOrd="0" presId="urn:microsoft.com/office/officeart/2005/8/layout/hProcess4"/>
    <dgm:cxn modelId="{BA0B6604-D229-B940-998A-258BCBCD252D}" type="presParOf" srcId="{C9C5DA86-A823-3F43-B54B-7331F6E0249E}" destId="{0AECF6FE-4054-7F49-A99B-E5BCC65D39BC}" srcOrd="2" destOrd="0" presId="urn:microsoft.com/office/officeart/2005/8/layout/hProcess4"/>
    <dgm:cxn modelId="{ADBCFA7A-6D0D-4F41-8666-A3F9CE96D3A4}" type="presParOf" srcId="{C9C5DA86-A823-3F43-B54B-7331F6E0249E}" destId="{4A16274C-D8E3-1040-868D-01C18871BCBD}" srcOrd="3" destOrd="0" presId="urn:microsoft.com/office/officeart/2005/8/layout/hProcess4"/>
    <dgm:cxn modelId="{176F6E2B-9083-FF49-AA0F-E5B961BE72B0}" type="presParOf" srcId="{C9C5DA86-A823-3F43-B54B-7331F6E0249E}" destId="{93E9251F-976A-4649-9379-7C55AD889FC3}" srcOrd="4" destOrd="0" presId="urn:microsoft.com/office/officeart/2005/8/layout/hProcess4"/>
    <dgm:cxn modelId="{B75027A3-CB52-CC4A-94A0-1FC4398DE542}" type="presParOf" srcId="{875EA0C3-3D83-BC42-AEA9-E93A235E742D}" destId="{5B105838-1EBC-A543-A49B-EDFC9F8B7B24}" srcOrd="3" destOrd="0" presId="urn:microsoft.com/office/officeart/2005/8/layout/hProcess4"/>
    <dgm:cxn modelId="{76D951F4-B102-7847-B17C-BA57030070E6}" type="presParOf" srcId="{875EA0C3-3D83-BC42-AEA9-E93A235E742D}" destId="{DD0A2392-8B5D-604E-B07B-1198DD26E709}" srcOrd="4" destOrd="0" presId="urn:microsoft.com/office/officeart/2005/8/layout/hProcess4"/>
    <dgm:cxn modelId="{5DF28B9E-2710-0C4F-B126-7A7CFB5F1CD6}" type="presParOf" srcId="{DD0A2392-8B5D-604E-B07B-1198DD26E709}" destId="{893845BD-E3A8-D443-84E4-BF571B639CF5}" srcOrd="0" destOrd="0" presId="urn:microsoft.com/office/officeart/2005/8/layout/hProcess4"/>
    <dgm:cxn modelId="{F59C8AC4-5440-994E-9277-DAC2B80FFF21}" type="presParOf" srcId="{DD0A2392-8B5D-604E-B07B-1198DD26E709}" destId="{2732302A-BF0B-4145-9DF6-446EF5317B35}" srcOrd="1" destOrd="0" presId="urn:microsoft.com/office/officeart/2005/8/layout/hProcess4"/>
    <dgm:cxn modelId="{D20404E2-3974-BA48-A7BD-42959717D292}" type="presParOf" srcId="{DD0A2392-8B5D-604E-B07B-1198DD26E709}" destId="{13FCBFFF-9B12-514A-8FF5-047D4F56163B}" srcOrd="2" destOrd="0" presId="urn:microsoft.com/office/officeart/2005/8/layout/hProcess4"/>
    <dgm:cxn modelId="{A97545B0-5895-6242-A0EF-A6CF0BB6F51D}" type="presParOf" srcId="{DD0A2392-8B5D-604E-B07B-1198DD26E709}" destId="{0D8CD847-8637-EA42-8200-D8961D8E158B}" srcOrd="3" destOrd="0" presId="urn:microsoft.com/office/officeart/2005/8/layout/hProcess4"/>
    <dgm:cxn modelId="{4F49C615-8BE7-244F-BDB5-CD7566D3EF9E}" type="presParOf" srcId="{DD0A2392-8B5D-604E-B07B-1198DD26E709}" destId="{BB8F8E7F-81EE-064C-BEE0-C9A8D5FE906E}" srcOrd="4" destOrd="0" presId="urn:microsoft.com/office/officeart/2005/8/layout/hProcess4"/>
    <dgm:cxn modelId="{003B3FE8-69CC-4B4C-A5C5-5E59ACBE87AF}" type="presParOf" srcId="{875EA0C3-3D83-BC42-AEA9-E93A235E742D}" destId="{0F170FE5-BAEC-7748-8411-F0AAAD1BD464}" srcOrd="5" destOrd="0" presId="urn:microsoft.com/office/officeart/2005/8/layout/hProcess4"/>
    <dgm:cxn modelId="{AFCC27C6-6C82-3A46-9A47-AB99C49BBB00}" type="presParOf" srcId="{875EA0C3-3D83-BC42-AEA9-E93A235E742D}" destId="{87231093-7E92-FD43-8DA4-D8E64C2B6A9F}" srcOrd="6" destOrd="0" presId="urn:microsoft.com/office/officeart/2005/8/layout/hProcess4"/>
    <dgm:cxn modelId="{49EAEA7E-C206-CA4B-A80E-B35DBA60D3CF}" type="presParOf" srcId="{87231093-7E92-FD43-8DA4-D8E64C2B6A9F}" destId="{7DDA73F7-8EE1-8944-82FC-F361402DBB56}" srcOrd="0" destOrd="0" presId="urn:microsoft.com/office/officeart/2005/8/layout/hProcess4"/>
    <dgm:cxn modelId="{F4244D62-B5C1-9343-893D-3FF05A695635}" type="presParOf" srcId="{87231093-7E92-FD43-8DA4-D8E64C2B6A9F}" destId="{BBDDF85E-40AB-AC49-86FF-6E49C542F885}" srcOrd="1" destOrd="0" presId="urn:microsoft.com/office/officeart/2005/8/layout/hProcess4"/>
    <dgm:cxn modelId="{CE82DDB5-BC9C-5B45-AE41-275DB1577C78}" type="presParOf" srcId="{87231093-7E92-FD43-8DA4-D8E64C2B6A9F}" destId="{88010109-2865-5847-A0DD-96844FEB2C1C}" srcOrd="2" destOrd="0" presId="urn:microsoft.com/office/officeart/2005/8/layout/hProcess4"/>
    <dgm:cxn modelId="{5A4A869C-728B-5240-A4FC-0DDE0E3E675E}" type="presParOf" srcId="{87231093-7E92-FD43-8DA4-D8E64C2B6A9F}" destId="{58E6F137-311E-1848-B678-40BE43928467}" srcOrd="3" destOrd="0" presId="urn:microsoft.com/office/officeart/2005/8/layout/hProcess4"/>
    <dgm:cxn modelId="{69623DE2-DC36-3747-9B18-6DB51C041339}" type="presParOf" srcId="{87231093-7E92-FD43-8DA4-D8E64C2B6A9F}" destId="{3EAFC1CA-52D4-A447-842A-C5DF9254A54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4B0BC2-9B8F-314D-860A-D5A879178EE0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DF4D243E-B570-0E4B-A09C-B27AF5F78EBF}">
      <dgm:prSet phldrT="[Text]"/>
      <dgm:spPr/>
      <dgm:t>
        <a:bodyPr/>
        <a:lstStyle/>
        <a:p>
          <a:r>
            <a:rPr lang="en-US" dirty="0" smtClean="0"/>
            <a:t>Demo-graphics</a:t>
          </a:r>
          <a:endParaRPr lang="en-US" dirty="0"/>
        </a:p>
      </dgm:t>
    </dgm:pt>
    <dgm:pt modelId="{6C28BB17-70C2-F64F-B3E5-DE121EC575E9}" type="parTrans" cxnId="{14760A3F-EDDC-5440-B45C-016E6E272ABD}">
      <dgm:prSet/>
      <dgm:spPr/>
      <dgm:t>
        <a:bodyPr/>
        <a:lstStyle/>
        <a:p>
          <a:endParaRPr lang="en-US"/>
        </a:p>
      </dgm:t>
    </dgm:pt>
    <dgm:pt modelId="{0E550F9D-F48E-444D-AA66-D4051B0D2DD2}" type="sibTrans" cxnId="{14760A3F-EDDC-5440-B45C-016E6E272ABD}">
      <dgm:prSet/>
      <dgm:spPr/>
      <dgm:t>
        <a:bodyPr/>
        <a:lstStyle/>
        <a:p>
          <a:endParaRPr lang="en-US"/>
        </a:p>
      </dgm:t>
    </dgm:pt>
    <dgm:pt modelId="{E80896D0-31E5-1A46-971B-122651ED7947}">
      <dgm:prSet phldrT="[Text]"/>
      <dgm:spPr/>
      <dgm:t>
        <a:bodyPr/>
        <a:lstStyle/>
        <a:p>
          <a:r>
            <a:rPr lang="en-US" dirty="0" err="1" smtClean="0"/>
            <a:t>Neighbour</a:t>
          </a:r>
          <a:r>
            <a:rPr lang="en-US" dirty="0" smtClean="0"/>
            <a:t>-hood</a:t>
          </a:r>
          <a:endParaRPr lang="en-US" dirty="0"/>
        </a:p>
      </dgm:t>
    </dgm:pt>
    <dgm:pt modelId="{00CCA8A1-853D-4646-B0D2-7C4E89DBD6CC}" type="parTrans" cxnId="{2CDF0605-B8BD-4E4C-82B4-6FA54C2A749F}">
      <dgm:prSet/>
      <dgm:spPr/>
      <dgm:t>
        <a:bodyPr/>
        <a:lstStyle/>
        <a:p>
          <a:endParaRPr lang="en-US"/>
        </a:p>
      </dgm:t>
    </dgm:pt>
    <dgm:pt modelId="{3180A1E4-173D-EA4C-9759-FC6F65347F96}" type="sibTrans" cxnId="{2CDF0605-B8BD-4E4C-82B4-6FA54C2A749F}">
      <dgm:prSet/>
      <dgm:spPr/>
      <dgm:t>
        <a:bodyPr/>
        <a:lstStyle/>
        <a:p>
          <a:endParaRPr lang="en-US"/>
        </a:p>
      </dgm:t>
    </dgm:pt>
    <dgm:pt modelId="{B10A6E32-EB43-1942-A714-3DF4E91535AF}">
      <dgm:prSet phldrT="[Text]"/>
      <dgm:spPr/>
      <dgm:t>
        <a:bodyPr/>
        <a:lstStyle/>
        <a:p>
          <a:r>
            <a:rPr lang="en-US" dirty="0" smtClean="0"/>
            <a:t>Personal experience</a:t>
          </a:r>
          <a:endParaRPr lang="en-US" dirty="0"/>
        </a:p>
      </dgm:t>
    </dgm:pt>
    <dgm:pt modelId="{DE6382EB-F4CF-D04D-9EBD-D5475084CEF8}" type="parTrans" cxnId="{1A42D772-CC36-7447-BC83-7E376FF0B725}">
      <dgm:prSet/>
      <dgm:spPr/>
      <dgm:t>
        <a:bodyPr/>
        <a:lstStyle/>
        <a:p>
          <a:endParaRPr lang="en-US"/>
        </a:p>
      </dgm:t>
    </dgm:pt>
    <dgm:pt modelId="{049B5BE4-8316-B943-928F-C52E2D8F2279}" type="sibTrans" cxnId="{1A42D772-CC36-7447-BC83-7E376FF0B725}">
      <dgm:prSet/>
      <dgm:spPr/>
      <dgm:t>
        <a:bodyPr/>
        <a:lstStyle/>
        <a:p>
          <a:endParaRPr lang="en-US"/>
        </a:p>
      </dgm:t>
    </dgm:pt>
    <dgm:pt modelId="{B1E37313-21C5-9248-A018-BA31B51E1B6E}">
      <dgm:prSet phldrT="[Text]"/>
      <dgm:spPr/>
      <dgm:t>
        <a:bodyPr/>
        <a:lstStyle/>
        <a:p>
          <a:r>
            <a:rPr lang="en-US" dirty="0" smtClean="0"/>
            <a:t>Media/role models</a:t>
          </a:r>
          <a:endParaRPr lang="en-US" dirty="0"/>
        </a:p>
      </dgm:t>
    </dgm:pt>
    <dgm:pt modelId="{D54AB58A-EDE8-254E-9DB8-AC968F0C9389}" type="parTrans" cxnId="{B2AEE9B7-8311-C444-9645-E795AA495F18}">
      <dgm:prSet/>
      <dgm:spPr/>
      <dgm:t>
        <a:bodyPr/>
        <a:lstStyle/>
        <a:p>
          <a:endParaRPr lang="en-US"/>
        </a:p>
      </dgm:t>
    </dgm:pt>
    <dgm:pt modelId="{454879CD-3617-894C-8B46-51A6C90CA50B}" type="sibTrans" cxnId="{B2AEE9B7-8311-C444-9645-E795AA495F18}">
      <dgm:prSet/>
      <dgm:spPr/>
      <dgm:t>
        <a:bodyPr/>
        <a:lstStyle/>
        <a:p>
          <a:endParaRPr lang="en-US"/>
        </a:p>
      </dgm:t>
    </dgm:pt>
    <dgm:pt modelId="{6B2FE10C-E722-ED4A-A32D-CF13B755ADDD}">
      <dgm:prSet phldrT="[Text]"/>
      <dgm:spPr/>
      <dgm:t>
        <a:bodyPr/>
        <a:lstStyle/>
        <a:p>
          <a:r>
            <a:rPr lang="en-US" dirty="0" smtClean="0"/>
            <a:t>School </a:t>
          </a:r>
          <a:endParaRPr lang="en-US" dirty="0"/>
        </a:p>
      </dgm:t>
    </dgm:pt>
    <dgm:pt modelId="{C4D84D26-D2E1-E343-818E-DD091D292D01}" type="parTrans" cxnId="{9A39DB6B-E990-B74A-B286-AA41E24469CD}">
      <dgm:prSet/>
      <dgm:spPr/>
      <dgm:t>
        <a:bodyPr/>
        <a:lstStyle/>
        <a:p>
          <a:endParaRPr lang="en-US"/>
        </a:p>
      </dgm:t>
    </dgm:pt>
    <dgm:pt modelId="{9C24C817-DE37-3049-9C81-224026BDF407}" type="sibTrans" cxnId="{9A39DB6B-E990-B74A-B286-AA41E24469CD}">
      <dgm:prSet/>
      <dgm:spPr/>
      <dgm:t>
        <a:bodyPr/>
        <a:lstStyle/>
        <a:p>
          <a:endParaRPr lang="en-US"/>
        </a:p>
      </dgm:t>
    </dgm:pt>
    <dgm:pt modelId="{319D2643-778E-3246-988B-39E1838CEC82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Home/family</a:t>
          </a:r>
          <a:endParaRPr lang="en-US" dirty="0">
            <a:solidFill>
              <a:schemeClr val="tx1"/>
            </a:solidFill>
          </a:endParaRPr>
        </a:p>
      </dgm:t>
    </dgm:pt>
    <dgm:pt modelId="{BD0F1322-F66D-5040-8944-8035C32B4D56}" type="sibTrans" cxnId="{A1B8741A-526A-4848-BC55-20FA59D276D5}">
      <dgm:prSet/>
      <dgm:spPr/>
      <dgm:t>
        <a:bodyPr/>
        <a:lstStyle/>
        <a:p>
          <a:endParaRPr lang="en-US"/>
        </a:p>
      </dgm:t>
    </dgm:pt>
    <dgm:pt modelId="{E6B8AAAE-0F0D-EC42-87C0-E29E497EA10F}" type="parTrans" cxnId="{A1B8741A-526A-4848-BC55-20FA59D276D5}">
      <dgm:prSet/>
      <dgm:spPr/>
      <dgm:t>
        <a:bodyPr/>
        <a:lstStyle/>
        <a:p>
          <a:endParaRPr lang="en-US"/>
        </a:p>
      </dgm:t>
    </dgm:pt>
    <dgm:pt modelId="{2FA40527-00F6-1A4B-A621-84831E08E23C}" type="pres">
      <dgm:prSet presAssocID="{964B0BC2-9B8F-314D-860A-D5A879178EE0}" presName="compositeShape" presStyleCnt="0">
        <dgm:presLayoutVars>
          <dgm:chMax val="7"/>
          <dgm:dir/>
          <dgm:resizeHandles val="exact"/>
        </dgm:presLayoutVars>
      </dgm:prSet>
      <dgm:spPr/>
    </dgm:pt>
    <dgm:pt modelId="{15951375-0A64-0A41-A7B4-2F32F7248148}" type="pres">
      <dgm:prSet presAssocID="{964B0BC2-9B8F-314D-860A-D5A879178EE0}" presName="wedge1" presStyleLbl="node1" presStyleIdx="0" presStyleCnt="6"/>
      <dgm:spPr/>
      <dgm:t>
        <a:bodyPr/>
        <a:lstStyle/>
        <a:p>
          <a:endParaRPr lang="en-US"/>
        </a:p>
      </dgm:t>
    </dgm:pt>
    <dgm:pt modelId="{55C60455-2880-D447-B184-07E5267D8B3C}" type="pres">
      <dgm:prSet presAssocID="{964B0BC2-9B8F-314D-860A-D5A879178EE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812F-F015-324C-9C1B-F72C79841F4D}" type="pres">
      <dgm:prSet presAssocID="{964B0BC2-9B8F-314D-860A-D5A879178EE0}" presName="wedge2" presStyleLbl="node1" presStyleIdx="1" presStyleCnt="6"/>
      <dgm:spPr/>
      <dgm:t>
        <a:bodyPr/>
        <a:lstStyle/>
        <a:p>
          <a:endParaRPr lang="en-US"/>
        </a:p>
      </dgm:t>
    </dgm:pt>
    <dgm:pt modelId="{2A0F9B0D-A4A9-A846-B77F-44BDB7A777D7}" type="pres">
      <dgm:prSet presAssocID="{964B0BC2-9B8F-314D-860A-D5A879178EE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46F7B-1A6E-FA4F-A84C-D76914BD8F29}" type="pres">
      <dgm:prSet presAssocID="{964B0BC2-9B8F-314D-860A-D5A879178EE0}" presName="wedge3" presStyleLbl="node1" presStyleIdx="2" presStyleCnt="6"/>
      <dgm:spPr/>
      <dgm:t>
        <a:bodyPr/>
        <a:lstStyle/>
        <a:p>
          <a:endParaRPr lang="en-US"/>
        </a:p>
      </dgm:t>
    </dgm:pt>
    <dgm:pt modelId="{81A25948-6CD1-1542-A197-FC2E574EA326}" type="pres">
      <dgm:prSet presAssocID="{964B0BC2-9B8F-314D-860A-D5A879178EE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F168B-89C0-E549-87AC-64E96FC0F5C3}" type="pres">
      <dgm:prSet presAssocID="{964B0BC2-9B8F-314D-860A-D5A879178EE0}" presName="wedge4" presStyleLbl="node1" presStyleIdx="3" presStyleCnt="6"/>
      <dgm:spPr/>
      <dgm:t>
        <a:bodyPr/>
        <a:lstStyle/>
        <a:p>
          <a:endParaRPr lang="en-US"/>
        </a:p>
      </dgm:t>
    </dgm:pt>
    <dgm:pt modelId="{38486602-031E-014C-8B5E-119CC42E691B}" type="pres">
      <dgm:prSet presAssocID="{964B0BC2-9B8F-314D-860A-D5A879178EE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1574A-0745-474E-AB17-45EBAB6FC6F2}" type="pres">
      <dgm:prSet presAssocID="{964B0BC2-9B8F-314D-860A-D5A879178EE0}" presName="wedge5" presStyleLbl="node1" presStyleIdx="4" presStyleCnt="6"/>
      <dgm:spPr/>
      <dgm:t>
        <a:bodyPr/>
        <a:lstStyle/>
        <a:p>
          <a:endParaRPr lang="en-US"/>
        </a:p>
      </dgm:t>
    </dgm:pt>
    <dgm:pt modelId="{9602BADC-316C-3A45-86CC-6212E02957B9}" type="pres">
      <dgm:prSet presAssocID="{964B0BC2-9B8F-314D-860A-D5A879178EE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5B8C1-7884-9A40-B99C-606F1786A9F9}" type="pres">
      <dgm:prSet presAssocID="{964B0BC2-9B8F-314D-860A-D5A879178EE0}" presName="wedge6" presStyleLbl="node1" presStyleIdx="5" presStyleCnt="6"/>
      <dgm:spPr/>
      <dgm:t>
        <a:bodyPr/>
        <a:lstStyle/>
        <a:p>
          <a:endParaRPr lang="en-US"/>
        </a:p>
      </dgm:t>
    </dgm:pt>
    <dgm:pt modelId="{68551565-6067-1B42-9202-9A1407FDB64C}" type="pres">
      <dgm:prSet presAssocID="{964B0BC2-9B8F-314D-860A-D5A879178EE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8C7EC-BB61-F845-BAE4-E39DFA97B0F2}" type="presOf" srcId="{E80896D0-31E5-1A46-971B-122651ED7947}" destId="{81A25948-6CD1-1542-A197-FC2E574EA326}" srcOrd="1" destOrd="0" presId="urn:microsoft.com/office/officeart/2005/8/layout/chart3"/>
    <dgm:cxn modelId="{2CD9A243-85C0-3949-9C0E-E1B5B44400E4}" type="presOf" srcId="{E80896D0-31E5-1A46-971B-122651ED7947}" destId="{CC946F7B-1A6E-FA4F-A84C-D76914BD8F29}" srcOrd="0" destOrd="0" presId="urn:microsoft.com/office/officeart/2005/8/layout/chart3"/>
    <dgm:cxn modelId="{103A1168-2177-3345-906F-23697B638228}" type="presOf" srcId="{6B2FE10C-E722-ED4A-A32D-CF13B755ADDD}" destId="{68551565-6067-1B42-9202-9A1407FDB64C}" srcOrd="1" destOrd="0" presId="urn:microsoft.com/office/officeart/2005/8/layout/chart3"/>
    <dgm:cxn modelId="{DD8E0B6B-AEA2-9A49-A6AF-34181037176F}" type="presOf" srcId="{DF4D243E-B570-0E4B-A09C-B27AF5F78EBF}" destId="{F17D812F-F015-324C-9C1B-F72C79841F4D}" srcOrd="0" destOrd="0" presId="urn:microsoft.com/office/officeart/2005/8/layout/chart3"/>
    <dgm:cxn modelId="{BCC02FE8-6179-CB43-9915-D88535483CA1}" type="presOf" srcId="{B10A6E32-EB43-1942-A714-3DF4E91535AF}" destId="{38486602-031E-014C-8B5E-119CC42E691B}" srcOrd="1" destOrd="0" presId="urn:microsoft.com/office/officeart/2005/8/layout/chart3"/>
    <dgm:cxn modelId="{37E81B58-0DC1-704F-ABAD-3B034DCF6895}" type="presOf" srcId="{B1E37313-21C5-9248-A018-BA31B51E1B6E}" destId="{8161574A-0745-474E-AB17-45EBAB6FC6F2}" srcOrd="0" destOrd="0" presId="urn:microsoft.com/office/officeart/2005/8/layout/chart3"/>
    <dgm:cxn modelId="{14760A3F-EDDC-5440-B45C-016E6E272ABD}" srcId="{964B0BC2-9B8F-314D-860A-D5A879178EE0}" destId="{DF4D243E-B570-0E4B-A09C-B27AF5F78EBF}" srcOrd="1" destOrd="0" parTransId="{6C28BB17-70C2-F64F-B3E5-DE121EC575E9}" sibTransId="{0E550F9D-F48E-444D-AA66-D4051B0D2DD2}"/>
    <dgm:cxn modelId="{B46AA9CD-40F5-F54B-B797-594BC8F0BDE7}" type="presOf" srcId="{6B2FE10C-E722-ED4A-A32D-CF13B755ADDD}" destId="{DB25B8C1-7884-9A40-B99C-606F1786A9F9}" srcOrd="0" destOrd="0" presId="urn:microsoft.com/office/officeart/2005/8/layout/chart3"/>
    <dgm:cxn modelId="{2C31DA5C-798E-F145-9BC9-F30BA92BE4D2}" type="presOf" srcId="{B10A6E32-EB43-1942-A714-3DF4E91535AF}" destId="{C78F168B-89C0-E549-87AC-64E96FC0F5C3}" srcOrd="0" destOrd="0" presId="urn:microsoft.com/office/officeart/2005/8/layout/chart3"/>
    <dgm:cxn modelId="{A1B8741A-526A-4848-BC55-20FA59D276D5}" srcId="{964B0BC2-9B8F-314D-860A-D5A879178EE0}" destId="{319D2643-778E-3246-988B-39E1838CEC82}" srcOrd="0" destOrd="0" parTransId="{E6B8AAAE-0F0D-EC42-87C0-E29E497EA10F}" sibTransId="{BD0F1322-F66D-5040-8944-8035C32B4D56}"/>
    <dgm:cxn modelId="{2CDF0605-B8BD-4E4C-82B4-6FA54C2A749F}" srcId="{964B0BC2-9B8F-314D-860A-D5A879178EE0}" destId="{E80896D0-31E5-1A46-971B-122651ED7947}" srcOrd="2" destOrd="0" parTransId="{00CCA8A1-853D-4646-B0D2-7C4E89DBD6CC}" sibTransId="{3180A1E4-173D-EA4C-9759-FC6F65347F96}"/>
    <dgm:cxn modelId="{67C7D808-2C31-E54E-85B6-73E4E140B9BE}" type="presOf" srcId="{B1E37313-21C5-9248-A018-BA31B51E1B6E}" destId="{9602BADC-316C-3A45-86CC-6212E02957B9}" srcOrd="1" destOrd="0" presId="urn:microsoft.com/office/officeart/2005/8/layout/chart3"/>
    <dgm:cxn modelId="{B2AEE9B7-8311-C444-9645-E795AA495F18}" srcId="{964B0BC2-9B8F-314D-860A-D5A879178EE0}" destId="{B1E37313-21C5-9248-A018-BA31B51E1B6E}" srcOrd="4" destOrd="0" parTransId="{D54AB58A-EDE8-254E-9DB8-AC968F0C9389}" sibTransId="{454879CD-3617-894C-8B46-51A6C90CA50B}"/>
    <dgm:cxn modelId="{3A8626A6-5584-4949-B981-1995506CF243}" type="presOf" srcId="{964B0BC2-9B8F-314D-860A-D5A879178EE0}" destId="{2FA40527-00F6-1A4B-A621-84831E08E23C}" srcOrd="0" destOrd="0" presId="urn:microsoft.com/office/officeart/2005/8/layout/chart3"/>
    <dgm:cxn modelId="{6D3DCBA8-F2A6-C541-BF66-12794A7AA487}" type="presOf" srcId="{DF4D243E-B570-0E4B-A09C-B27AF5F78EBF}" destId="{2A0F9B0D-A4A9-A846-B77F-44BDB7A777D7}" srcOrd="1" destOrd="0" presId="urn:microsoft.com/office/officeart/2005/8/layout/chart3"/>
    <dgm:cxn modelId="{9A39DB6B-E990-B74A-B286-AA41E24469CD}" srcId="{964B0BC2-9B8F-314D-860A-D5A879178EE0}" destId="{6B2FE10C-E722-ED4A-A32D-CF13B755ADDD}" srcOrd="5" destOrd="0" parTransId="{C4D84D26-D2E1-E343-818E-DD091D292D01}" sibTransId="{9C24C817-DE37-3049-9C81-224026BDF407}"/>
    <dgm:cxn modelId="{1A42D772-CC36-7447-BC83-7E376FF0B725}" srcId="{964B0BC2-9B8F-314D-860A-D5A879178EE0}" destId="{B10A6E32-EB43-1942-A714-3DF4E91535AF}" srcOrd="3" destOrd="0" parTransId="{DE6382EB-F4CF-D04D-9EBD-D5475084CEF8}" sibTransId="{049B5BE4-8316-B943-928F-C52E2D8F2279}"/>
    <dgm:cxn modelId="{22187367-B5CC-4949-A616-A38B409E53BA}" type="presOf" srcId="{319D2643-778E-3246-988B-39E1838CEC82}" destId="{55C60455-2880-D447-B184-07E5267D8B3C}" srcOrd="1" destOrd="0" presId="urn:microsoft.com/office/officeart/2005/8/layout/chart3"/>
    <dgm:cxn modelId="{4307BA68-82C1-714A-92AF-A2B5228A736E}" type="presOf" srcId="{319D2643-778E-3246-988B-39E1838CEC82}" destId="{15951375-0A64-0A41-A7B4-2F32F7248148}" srcOrd="0" destOrd="0" presId="urn:microsoft.com/office/officeart/2005/8/layout/chart3"/>
    <dgm:cxn modelId="{4FE0C29F-ADC0-0945-91C8-14B1005B6175}" type="presParOf" srcId="{2FA40527-00F6-1A4B-A621-84831E08E23C}" destId="{15951375-0A64-0A41-A7B4-2F32F7248148}" srcOrd="0" destOrd="0" presId="urn:microsoft.com/office/officeart/2005/8/layout/chart3"/>
    <dgm:cxn modelId="{4032C213-81F8-BB41-9C99-35B141353616}" type="presParOf" srcId="{2FA40527-00F6-1A4B-A621-84831E08E23C}" destId="{55C60455-2880-D447-B184-07E5267D8B3C}" srcOrd="1" destOrd="0" presId="urn:microsoft.com/office/officeart/2005/8/layout/chart3"/>
    <dgm:cxn modelId="{CDA41A97-906E-E04B-874E-DB32BCF9212D}" type="presParOf" srcId="{2FA40527-00F6-1A4B-A621-84831E08E23C}" destId="{F17D812F-F015-324C-9C1B-F72C79841F4D}" srcOrd="2" destOrd="0" presId="urn:microsoft.com/office/officeart/2005/8/layout/chart3"/>
    <dgm:cxn modelId="{47AD2A6C-6F2A-0746-9C71-D8C15973CFB7}" type="presParOf" srcId="{2FA40527-00F6-1A4B-A621-84831E08E23C}" destId="{2A0F9B0D-A4A9-A846-B77F-44BDB7A777D7}" srcOrd="3" destOrd="0" presId="urn:microsoft.com/office/officeart/2005/8/layout/chart3"/>
    <dgm:cxn modelId="{453CFA34-ABAA-C040-9F10-5FB6E112DA76}" type="presParOf" srcId="{2FA40527-00F6-1A4B-A621-84831E08E23C}" destId="{CC946F7B-1A6E-FA4F-A84C-D76914BD8F29}" srcOrd="4" destOrd="0" presId="urn:microsoft.com/office/officeart/2005/8/layout/chart3"/>
    <dgm:cxn modelId="{0E29C78F-9E64-444B-8EAD-E16408B03032}" type="presParOf" srcId="{2FA40527-00F6-1A4B-A621-84831E08E23C}" destId="{81A25948-6CD1-1542-A197-FC2E574EA326}" srcOrd="5" destOrd="0" presId="urn:microsoft.com/office/officeart/2005/8/layout/chart3"/>
    <dgm:cxn modelId="{54AFC75E-8504-2F4B-A84A-AA300AD5E952}" type="presParOf" srcId="{2FA40527-00F6-1A4B-A621-84831E08E23C}" destId="{C78F168B-89C0-E549-87AC-64E96FC0F5C3}" srcOrd="6" destOrd="0" presId="urn:microsoft.com/office/officeart/2005/8/layout/chart3"/>
    <dgm:cxn modelId="{4517C835-49F4-F64D-9152-DF2E3DE9C07D}" type="presParOf" srcId="{2FA40527-00F6-1A4B-A621-84831E08E23C}" destId="{38486602-031E-014C-8B5E-119CC42E691B}" srcOrd="7" destOrd="0" presId="urn:microsoft.com/office/officeart/2005/8/layout/chart3"/>
    <dgm:cxn modelId="{EA75B2A0-6F0B-F548-97DD-F046C05068AB}" type="presParOf" srcId="{2FA40527-00F6-1A4B-A621-84831E08E23C}" destId="{8161574A-0745-474E-AB17-45EBAB6FC6F2}" srcOrd="8" destOrd="0" presId="urn:microsoft.com/office/officeart/2005/8/layout/chart3"/>
    <dgm:cxn modelId="{62BFEF24-2EE6-1944-9B56-5DB8D0849770}" type="presParOf" srcId="{2FA40527-00F6-1A4B-A621-84831E08E23C}" destId="{9602BADC-316C-3A45-86CC-6212E02957B9}" srcOrd="9" destOrd="0" presId="urn:microsoft.com/office/officeart/2005/8/layout/chart3"/>
    <dgm:cxn modelId="{BC43CF4C-5232-674C-8876-F33C8A111E43}" type="presParOf" srcId="{2FA40527-00F6-1A4B-A621-84831E08E23C}" destId="{DB25B8C1-7884-9A40-B99C-606F1786A9F9}" srcOrd="10" destOrd="0" presId="urn:microsoft.com/office/officeart/2005/8/layout/chart3"/>
    <dgm:cxn modelId="{6837D1E0-1FDA-A946-ACAB-989BE1910049}" type="presParOf" srcId="{2FA40527-00F6-1A4B-A621-84831E08E23C}" destId="{68551565-6067-1B42-9202-9A1407FDB64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4B0BC2-9B8F-314D-860A-D5A879178EE0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DF4D243E-B570-0E4B-A09C-B27AF5F78EBF}">
      <dgm:prSet phldrT="[Text]"/>
      <dgm:spPr/>
      <dgm:t>
        <a:bodyPr/>
        <a:lstStyle/>
        <a:p>
          <a:r>
            <a:rPr lang="en-US" dirty="0" smtClean="0"/>
            <a:t>Demo-graphics</a:t>
          </a:r>
          <a:endParaRPr lang="en-US" dirty="0"/>
        </a:p>
      </dgm:t>
    </dgm:pt>
    <dgm:pt modelId="{6C28BB17-70C2-F64F-B3E5-DE121EC575E9}" type="parTrans" cxnId="{14760A3F-EDDC-5440-B45C-016E6E272ABD}">
      <dgm:prSet/>
      <dgm:spPr/>
      <dgm:t>
        <a:bodyPr/>
        <a:lstStyle/>
        <a:p>
          <a:endParaRPr lang="en-US"/>
        </a:p>
      </dgm:t>
    </dgm:pt>
    <dgm:pt modelId="{0E550F9D-F48E-444D-AA66-D4051B0D2DD2}" type="sibTrans" cxnId="{14760A3F-EDDC-5440-B45C-016E6E272ABD}">
      <dgm:prSet/>
      <dgm:spPr/>
      <dgm:t>
        <a:bodyPr/>
        <a:lstStyle/>
        <a:p>
          <a:endParaRPr lang="en-US"/>
        </a:p>
      </dgm:t>
    </dgm:pt>
    <dgm:pt modelId="{E80896D0-31E5-1A46-971B-122651ED7947}">
      <dgm:prSet phldrT="[Text]"/>
      <dgm:spPr/>
      <dgm:t>
        <a:bodyPr/>
        <a:lstStyle/>
        <a:p>
          <a:r>
            <a:rPr lang="en-US" dirty="0" err="1" smtClean="0"/>
            <a:t>Neighbour</a:t>
          </a:r>
          <a:r>
            <a:rPr lang="en-US" dirty="0" smtClean="0"/>
            <a:t>-hood</a:t>
          </a:r>
          <a:endParaRPr lang="en-US" dirty="0"/>
        </a:p>
      </dgm:t>
    </dgm:pt>
    <dgm:pt modelId="{00CCA8A1-853D-4646-B0D2-7C4E89DBD6CC}" type="parTrans" cxnId="{2CDF0605-B8BD-4E4C-82B4-6FA54C2A749F}">
      <dgm:prSet/>
      <dgm:spPr/>
      <dgm:t>
        <a:bodyPr/>
        <a:lstStyle/>
        <a:p>
          <a:endParaRPr lang="en-US"/>
        </a:p>
      </dgm:t>
    </dgm:pt>
    <dgm:pt modelId="{3180A1E4-173D-EA4C-9759-FC6F65347F96}" type="sibTrans" cxnId="{2CDF0605-B8BD-4E4C-82B4-6FA54C2A749F}">
      <dgm:prSet/>
      <dgm:spPr/>
      <dgm:t>
        <a:bodyPr/>
        <a:lstStyle/>
        <a:p>
          <a:endParaRPr lang="en-US"/>
        </a:p>
      </dgm:t>
    </dgm:pt>
    <dgm:pt modelId="{B10A6E32-EB43-1942-A714-3DF4E91535AF}">
      <dgm:prSet phldrT="[Text]"/>
      <dgm:spPr/>
      <dgm:t>
        <a:bodyPr/>
        <a:lstStyle/>
        <a:p>
          <a:r>
            <a:rPr lang="en-US" dirty="0" smtClean="0"/>
            <a:t>Personal experience</a:t>
          </a:r>
          <a:endParaRPr lang="en-US" dirty="0"/>
        </a:p>
      </dgm:t>
    </dgm:pt>
    <dgm:pt modelId="{DE6382EB-F4CF-D04D-9EBD-D5475084CEF8}" type="parTrans" cxnId="{1A42D772-CC36-7447-BC83-7E376FF0B725}">
      <dgm:prSet/>
      <dgm:spPr/>
      <dgm:t>
        <a:bodyPr/>
        <a:lstStyle/>
        <a:p>
          <a:endParaRPr lang="en-US"/>
        </a:p>
      </dgm:t>
    </dgm:pt>
    <dgm:pt modelId="{049B5BE4-8316-B943-928F-C52E2D8F2279}" type="sibTrans" cxnId="{1A42D772-CC36-7447-BC83-7E376FF0B725}">
      <dgm:prSet/>
      <dgm:spPr/>
      <dgm:t>
        <a:bodyPr/>
        <a:lstStyle/>
        <a:p>
          <a:endParaRPr lang="en-US"/>
        </a:p>
      </dgm:t>
    </dgm:pt>
    <dgm:pt modelId="{B1E37313-21C5-9248-A018-BA31B51E1B6E}">
      <dgm:prSet phldrT="[Text]"/>
      <dgm:spPr/>
      <dgm:t>
        <a:bodyPr/>
        <a:lstStyle/>
        <a:p>
          <a:r>
            <a:rPr lang="en-US" dirty="0" smtClean="0"/>
            <a:t>Media / role models</a:t>
          </a:r>
          <a:endParaRPr lang="en-US" dirty="0"/>
        </a:p>
      </dgm:t>
    </dgm:pt>
    <dgm:pt modelId="{D54AB58A-EDE8-254E-9DB8-AC968F0C9389}" type="parTrans" cxnId="{B2AEE9B7-8311-C444-9645-E795AA495F18}">
      <dgm:prSet/>
      <dgm:spPr/>
      <dgm:t>
        <a:bodyPr/>
        <a:lstStyle/>
        <a:p>
          <a:endParaRPr lang="en-US"/>
        </a:p>
      </dgm:t>
    </dgm:pt>
    <dgm:pt modelId="{454879CD-3617-894C-8B46-51A6C90CA50B}" type="sibTrans" cxnId="{B2AEE9B7-8311-C444-9645-E795AA495F18}">
      <dgm:prSet/>
      <dgm:spPr/>
      <dgm:t>
        <a:bodyPr/>
        <a:lstStyle/>
        <a:p>
          <a:endParaRPr lang="en-US"/>
        </a:p>
      </dgm:t>
    </dgm:pt>
    <dgm:pt modelId="{6B2FE10C-E722-ED4A-A32D-CF13B755ADDD}">
      <dgm:prSet phldrT="[Text]"/>
      <dgm:spPr/>
      <dgm:t>
        <a:bodyPr/>
        <a:lstStyle/>
        <a:p>
          <a:r>
            <a:rPr lang="en-US" dirty="0" smtClean="0"/>
            <a:t>Home/family</a:t>
          </a:r>
          <a:endParaRPr lang="en-US" dirty="0"/>
        </a:p>
      </dgm:t>
    </dgm:pt>
    <dgm:pt modelId="{C4D84D26-D2E1-E343-818E-DD091D292D01}" type="parTrans" cxnId="{9A39DB6B-E990-B74A-B286-AA41E24469CD}">
      <dgm:prSet/>
      <dgm:spPr/>
      <dgm:t>
        <a:bodyPr/>
        <a:lstStyle/>
        <a:p>
          <a:endParaRPr lang="en-US"/>
        </a:p>
      </dgm:t>
    </dgm:pt>
    <dgm:pt modelId="{9C24C817-DE37-3049-9C81-224026BDF407}" type="sibTrans" cxnId="{9A39DB6B-E990-B74A-B286-AA41E24469CD}">
      <dgm:prSet/>
      <dgm:spPr/>
      <dgm:t>
        <a:bodyPr/>
        <a:lstStyle/>
        <a:p>
          <a:endParaRPr lang="en-US"/>
        </a:p>
      </dgm:t>
    </dgm:pt>
    <dgm:pt modelId="{319D2643-778E-3246-988B-39E1838CEC82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School</a:t>
          </a:r>
          <a:endParaRPr lang="en-US" dirty="0">
            <a:solidFill>
              <a:schemeClr val="tx1"/>
            </a:solidFill>
          </a:endParaRPr>
        </a:p>
      </dgm:t>
    </dgm:pt>
    <dgm:pt modelId="{BD0F1322-F66D-5040-8944-8035C32B4D56}" type="sibTrans" cxnId="{A1B8741A-526A-4848-BC55-20FA59D276D5}">
      <dgm:prSet/>
      <dgm:spPr/>
      <dgm:t>
        <a:bodyPr/>
        <a:lstStyle/>
        <a:p>
          <a:endParaRPr lang="en-US"/>
        </a:p>
      </dgm:t>
    </dgm:pt>
    <dgm:pt modelId="{E6B8AAAE-0F0D-EC42-87C0-E29E497EA10F}" type="parTrans" cxnId="{A1B8741A-526A-4848-BC55-20FA59D276D5}">
      <dgm:prSet/>
      <dgm:spPr/>
      <dgm:t>
        <a:bodyPr/>
        <a:lstStyle/>
        <a:p>
          <a:endParaRPr lang="en-US"/>
        </a:p>
      </dgm:t>
    </dgm:pt>
    <dgm:pt modelId="{2FA40527-00F6-1A4B-A621-84831E08E23C}" type="pres">
      <dgm:prSet presAssocID="{964B0BC2-9B8F-314D-860A-D5A879178EE0}" presName="compositeShape" presStyleCnt="0">
        <dgm:presLayoutVars>
          <dgm:chMax val="7"/>
          <dgm:dir/>
          <dgm:resizeHandles val="exact"/>
        </dgm:presLayoutVars>
      </dgm:prSet>
      <dgm:spPr/>
    </dgm:pt>
    <dgm:pt modelId="{15951375-0A64-0A41-A7B4-2F32F7248148}" type="pres">
      <dgm:prSet presAssocID="{964B0BC2-9B8F-314D-860A-D5A879178EE0}" presName="wedge1" presStyleLbl="node1" presStyleIdx="0" presStyleCnt="6"/>
      <dgm:spPr/>
      <dgm:t>
        <a:bodyPr/>
        <a:lstStyle/>
        <a:p>
          <a:endParaRPr lang="en-US"/>
        </a:p>
      </dgm:t>
    </dgm:pt>
    <dgm:pt modelId="{55C60455-2880-D447-B184-07E5267D8B3C}" type="pres">
      <dgm:prSet presAssocID="{964B0BC2-9B8F-314D-860A-D5A879178EE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812F-F015-324C-9C1B-F72C79841F4D}" type="pres">
      <dgm:prSet presAssocID="{964B0BC2-9B8F-314D-860A-D5A879178EE0}" presName="wedge2" presStyleLbl="node1" presStyleIdx="1" presStyleCnt="6"/>
      <dgm:spPr/>
      <dgm:t>
        <a:bodyPr/>
        <a:lstStyle/>
        <a:p>
          <a:endParaRPr lang="en-US"/>
        </a:p>
      </dgm:t>
    </dgm:pt>
    <dgm:pt modelId="{2A0F9B0D-A4A9-A846-B77F-44BDB7A777D7}" type="pres">
      <dgm:prSet presAssocID="{964B0BC2-9B8F-314D-860A-D5A879178EE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46F7B-1A6E-FA4F-A84C-D76914BD8F29}" type="pres">
      <dgm:prSet presAssocID="{964B0BC2-9B8F-314D-860A-D5A879178EE0}" presName="wedge3" presStyleLbl="node1" presStyleIdx="2" presStyleCnt="6"/>
      <dgm:spPr/>
      <dgm:t>
        <a:bodyPr/>
        <a:lstStyle/>
        <a:p>
          <a:endParaRPr lang="en-US"/>
        </a:p>
      </dgm:t>
    </dgm:pt>
    <dgm:pt modelId="{81A25948-6CD1-1542-A197-FC2E574EA326}" type="pres">
      <dgm:prSet presAssocID="{964B0BC2-9B8F-314D-860A-D5A879178EE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F168B-89C0-E549-87AC-64E96FC0F5C3}" type="pres">
      <dgm:prSet presAssocID="{964B0BC2-9B8F-314D-860A-D5A879178EE0}" presName="wedge4" presStyleLbl="node1" presStyleIdx="3" presStyleCnt="6"/>
      <dgm:spPr/>
      <dgm:t>
        <a:bodyPr/>
        <a:lstStyle/>
        <a:p>
          <a:endParaRPr lang="en-US"/>
        </a:p>
      </dgm:t>
    </dgm:pt>
    <dgm:pt modelId="{38486602-031E-014C-8B5E-119CC42E691B}" type="pres">
      <dgm:prSet presAssocID="{964B0BC2-9B8F-314D-860A-D5A879178EE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1574A-0745-474E-AB17-45EBAB6FC6F2}" type="pres">
      <dgm:prSet presAssocID="{964B0BC2-9B8F-314D-860A-D5A879178EE0}" presName="wedge5" presStyleLbl="node1" presStyleIdx="4" presStyleCnt="6"/>
      <dgm:spPr/>
      <dgm:t>
        <a:bodyPr/>
        <a:lstStyle/>
        <a:p>
          <a:endParaRPr lang="en-US"/>
        </a:p>
      </dgm:t>
    </dgm:pt>
    <dgm:pt modelId="{9602BADC-316C-3A45-86CC-6212E02957B9}" type="pres">
      <dgm:prSet presAssocID="{964B0BC2-9B8F-314D-860A-D5A879178EE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5B8C1-7884-9A40-B99C-606F1786A9F9}" type="pres">
      <dgm:prSet presAssocID="{964B0BC2-9B8F-314D-860A-D5A879178EE0}" presName="wedge6" presStyleLbl="node1" presStyleIdx="5" presStyleCnt="6"/>
      <dgm:spPr/>
      <dgm:t>
        <a:bodyPr/>
        <a:lstStyle/>
        <a:p>
          <a:endParaRPr lang="en-US"/>
        </a:p>
      </dgm:t>
    </dgm:pt>
    <dgm:pt modelId="{68551565-6067-1B42-9202-9A1407FDB64C}" type="pres">
      <dgm:prSet presAssocID="{964B0BC2-9B8F-314D-860A-D5A879178EE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157E6-4ECA-6747-9A53-C413FB33E376}" type="presOf" srcId="{E80896D0-31E5-1A46-971B-122651ED7947}" destId="{81A25948-6CD1-1542-A197-FC2E574EA326}" srcOrd="1" destOrd="0" presId="urn:microsoft.com/office/officeart/2005/8/layout/chart3"/>
    <dgm:cxn modelId="{4A1FC992-5581-B847-AF17-72E5FC4A83A4}" type="presOf" srcId="{B1E37313-21C5-9248-A018-BA31B51E1B6E}" destId="{8161574A-0745-474E-AB17-45EBAB6FC6F2}" srcOrd="0" destOrd="0" presId="urn:microsoft.com/office/officeart/2005/8/layout/chart3"/>
    <dgm:cxn modelId="{59D3B8CA-F55E-3B43-A2EC-E838C2FFB8D4}" type="presOf" srcId="{964B0BC2-9B8F-314D-860A-D5A879178EE0}" destId="{2FA40527-00F6-1A4B-A621-84831E08E23C}" srcOrd="0" destOrd="0" presId="urn:microsoft.com/office/officeart/2005/8/layout/chart3"/>
    <dgm:cxn modelId="{55706FA2-92C1-8742-8255-1E2F695F86D3}" type="presOf" srcId="{B10A6E32-EB43-1942-A714-3DF4E91535AF}" destId="{38486602-031E-014C-8B5E-119CC42E691B}" srcOrd="1" destOrd="0" presId="urn:microsoft.com/office/officeart/2005/8/layout/chart3"/>
    <dgm:cxn modelId="{F1E7B501-0526-F841-AD97-D92AD470C65A}" type="presOf" srcId="{319D2643-778E-3246-988B-39E1838CEC82}" destId="{55C60455-2880-D447-B184-07E5267D8B3C}" srcOrd="1" destOrd="0" presId="urn:microsoft.com/office/officeart/2005/8/layout/chart3"/>
    <dgm:cxn modelId="{14760A3F-EDDC-5440-B45C-016E6E272ABD}" srcId="{964B0BC2-9B8F-314D-860A-D5A879178EE0}" destId="{DF4D243E-B570-0E4B-A09C-B27AF5F78EBF}" srcOrd="1" destOrd="0" parTransId="{6C28BB17-70C2-F64F-B3E5-DE121EC575E9}" sibTransId="{0E550F9D-F48E-444D-AA66-D4051B0D2DD2}"/>
    <dgm:cxn modelId="{39714BFD-272C-5A43-8268-68DC19E9FFEB}" type="presOf" srcId="{6B2FE10C-E722-ED4A-A32D-CF13B755ADDD}" destId="{DB25B8C1-7884-9A40-B99C-606F1786A9F9}" srcOrd="0" destOrd="0" presId="urn:microsoft.com/office/officeart/2005/8/layout/chart3"/>
    <dgm:cxn modelId="{A1B8741A-526A-4848-BC55-20FA59D276D5}" srcId="{964B0BC2-9B8F-314D-860A-D5A879178EE0}" destId="{319D2643-778E-3246-988B-39E1838CEC82}" srcOrd="0" destOrd="0" parTransId="{E6B8AAAE-0F0D-EC42-87C0-E29E497EA10F}" sibTransId="{BD0F1322-F66D-5040-8944-8035C32B4D56}"/>
    <dgm:cxn modelId="{7AF4E7B1-48ED-3D4E-B361-5D5AB5E94A89}" type="presOf" srcId="{6B2FE10C-E722-ED4A-A32D-CF13B755ADDD}" destId="{68551565-6067-1B42-9202-9A1407FDB64C}" srcOrd="1" destOrd="0" presId="urn:microsoft.com/office/officeart/2005/8/layout/chart3"/>
    <dgm:cxn modelId="{2CDF0605-B8BD-4E4C-82B4-6FA54C2A749F}" srcId="{964B0BC2-9B8F-314D-860A-D5A879178EE0}" destId="{E80896D0-31E5-1A46-971B-122651ED7947}" srcOrd="2" destOrd="0" parTransId="{00CCA8A1-853D-4646-B0D2-7C4E89DBD6CC}" sibTransId="{3180A1E4-173D-EA4C-9759-FC6F65347F96}"/>
    <dgm:cxn modelId="{B57A8552-F067-AA4E-A226-9F59AB44493A}" type="presOf" srcId="{319D2643-778E-3246-988B-39E1838CEC82}" destId="{15951375-0A64-0A41-A7B4-2F32F7248148}" srcOrd="0" destOrd="0" presId="urn:microsoft.com/office/officeart/2005/8/layout/chart3"/>
    <dgm:cxn modelId="{B2AEE9B7-8311-C444-9645-E795AA495F18}" srcId="{964B0BC2-9B8F-314D-860A-D5A879178EE0}" destId="{B1E37313-21C5-9248-A018-BA31B51E1B6E}" srcOrd="4" destOrd="0" parTransId="{D54AB58A-EDE8-254E-9DB8-AC968F0C9389}" sibTransId="{454879CD-3617-894C-8B46-51A6C90CA50B}"/>
    <dgm:cxn modelId="{5041F072-5054-8145-B45E-91D483BBA4F6}" type="presOf" srcId="{B1E37313-21C5-9248-A018-BA31B51E1B6E}" destId="{9602BADC-316C-3A45-86CC-6212E02957B9}" srcOrd="1" destOrd="0" presId="urn:microsoft.com/office/officeart/2005/8/layout/chart3"/>
    <dgm:cxn modelId="{97735C3E-6006-0842-9B3E-D165F43DCE7F}" type="presOf" srcId="{DF4D243E-B570-0E4B-A09C-B27AF5F78EBF}" destId="{2A0F9B0D-A4A9-A846-B77F-44BDB7A777D7}" srcOrd="1" destOrd="0" presId="urn:microsoft.com/office/officeart/2005/8/layout/chart3"/>
    <dgm:cxn modelId="{17FDF72D-9167-D34C-BA3B-B6413B53FD35}" type="presOf" srcId="{B10A6E32-EB43-1942-A714-3DF4E91535AF}" destId="{C78F168B-89C0-E549-87AC-64E96FC0F5C3}" srcOrd="0" destOrd="0" presId="urn:microsoft.com/office/officeart/2005/8/layout/chart3"/>
    <dgm:cxn modelId="{FE3AB734-6EE8-CD42-85CB-156BA6AD0165}" type="presOf" srcId="{DF4D243E-B570-0E4B-A09C-B27AF5F78EBF}" destId="{F17D812F-F015-324C-9C1B-F72C79841F4D}" srcOrd="0" destOrd="0" presId="urn:microsoft.com/office/officeart/2005/8/layout/chart3"/>
    <dgm:cxn modelId="{D432A48C-A530-2E4C-B220-983A429C6FAE}" type="presOf" srcId="{E80896D0-31E5-1A46-971B-122651ED7947}" destId="{CC946F7B-1A6E-FA4F-A84C-D76914BD8F29}" srcOrd="0" destOrd="0" presId="urn:microsoft.com/office/officeart/2005/8/layout/chart3"/>
    <dgm:cxn modelId="{9A39DB6B-E990-B74A-B286-AA41E24469CD}" srcId="{964B0BC2-9B8F-314D-860A-D5A879178EE0}" destId="{6B2FE10C-E722-ED4A-A32D-CF13B755ADDD}" srcOrd="5" destOrd="0" parTransId="{C4D84D26-D2E1-E343-818E-DD091D292D01}" sibTransId="{9C24C817-DE37-3049-9C81-224026BDF407}"/>
    <dgm:cxn modelId="{1A42D772-CC36-7447-BC83-7E376FF0B725}" srcId="{964B0BC2-9B8F-314D-860A-D5A879178EE0}" destId="{B10A6E32-EB43-1942-A714-3DF4E91535AF}" srcOrd="3" destOrd="0" parTransId="{DE6382EB-F4CF-D04D-9EBD-D5475084CEF8}" sibTransId="{049B5BE4-8316-B943-928F-C52E2D8F2279}"/>
    <dgm:cxn modelId="{10E03CC3-9BE5-8347-8E93-C8F2A902D154}" type="presParOf" srcId="{2FA40527-00F6-1A4B-A621-84831E08E23C}" destId="{15951375-0A64-0A41-A7B4-2F32F7248148}" srcOrd="0" destOrd="0" presId="urn:microsoft.com/office/officeart/2005/8/layout/chart3"/>
    <dgm:cxn modelId="{048DEF5F-94A5-1341-A53C-644C06166550}" type="presParOf" srcId="{2FA40527-00F6-1A4B-A621-84831E08E23C}" destId="{55C60455-2880-D447-B184-07E5267D8B3C}" srcOrd="1" destOrd="0" presId="urn:microsoft.com/office/officeart/2005/8/layout/chart3"/>
    <dgm:cxn modelId="{A70A61A7-0A56-0943-A957-C9CB3E1EB57F}" type="presParOf" srcId="{2FA40527-00F6-1A4B-A621-84831E08E23C}" destId="{F17D812F-F015-324C-9C1B-F72C79841F4D}" srcOrd="2" destOrd="0" presId="urn:microsoft.com/office/officeart/2005/8/layout/chart3"/>
    <dgm:cxn modelId="{A6D56696-F93B-0A4D-A8BF-D8C00962CC08}" type="presParOf" srcId="{2FA40527-00F6-1A4B-A621-84831E08E23C}" destId="{2A0F9B0D-A4A9-A846-B77F-44BDB7A777D7}" srcOrd="3" destOrd="0" presId="urn:microsoft.com/office/officeart/2005/8/layout/chart3"/>
    <dgm:cxn modelId="{0B84EC45-5B56-264F-A4EF-EFD32AFABA2F}" type="presParOf" srcId="{2FA40527-00F6-1A4B-A621-84831E08E23C}" destId="{CC946F7B-1A6E-FA4F-A84C-D76914BD8F29}" srcOrd="4" destOrd="0" presId="urn:microsoft.com/office/officeart/2005/8/layout/chart3"/>
    <dgm:cxn modelId="{E0E84C60-D867-6347-91F7-581D41D05250}" type="presParOf" srcId="{2FA40527-00F6-1A4B-A621-84831E08E23C}" destId="{81A25948-6CD1-1542-A197-FC2E574EA326}" srcOrd="5" destOrd="0" presId="urn:microsoft.com/office/officeart/2005/8/layout/chart3"/>
    <dgm:cxn modelId="{DB55D8BF-C8FF-D04E-A50F-E8297E499F5D}" type="presParOf" srcId="{2FA40527-00F6-1A4B-A621-84831E08E23C}" destId="{C78F168B-89C0-E549-87AC-64E96FC0F5C3}" srcOrd="6" destOrd="0" presId="urn:microsoft.com/office/officeart/2005/8/layout/chart3"/>
    <dgm:cxn modelId="{D884CA62-4C1C-9840-BD0C-A290295C4450}" type="presParOf" srcId="{2FA40527-00F6-1A4B-A621-84831E08E23C}" destId="{38486602-031E-014C-8B5E-119CC42E691B}" srcOrd="7" destOrd="0" presId="urn:microsoft.com/office/officeart/2005/8/layout/chart3"/>
    <dgm:cxn modelId="{2D766D5A-06B0-374D-88F1-48453C22EDA9}" type="presParOf" srcId="{2FA40527-00F6-1A4B-A621-84831E08E23C}" destId="{8161574A-0745-474E-AB17-45EBAB6FC6F2}" srcOrd="8" destOrd="0" presId="urn:microsoft.com/office/officeart/2005/8/layout/chart3"/>
    <dgm:cxn modelId="{B701F4C2-407A-904C-B801-1D221C4F3BFE}" type="presParOf" srcId="{2FA40527-00F6-1A4B-A621-84831E08E23C}" destId="{9602BADC-316C-3A45-86CC-6212E02957B9}" srcOrd="9" destOrd="0" presId="urn:microsoft.com/office/officeart/2005/8/layout/chart3"/>
    <dgm:cxn modelId="{1B688E6E-2828-F542-8F5B-B3C7B7CD8991}" type="presParOf" srcId="{2FA40527-00F6-1A4B-A621-84831E08E23C}" destId="{DB25B8C1-7884-9A40-B99C-606F1786A9F9}" srcOrd="10" destOrd="0" presId="urn:microsoft.com/office/officeart/2005/8/layout/chart3"/>
    <dgm:cxn modelId="{EA2EAE62-28D2-B041-BF82-F2127E7CCB56}" type="presParOf" srcId="{2FA40527-00F6-1A4B-A621-84831E08E23C}" destId="{68551565-6067-1B42-9202-9A1407FDB64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14BD91-9A1C-1748-8F2C-75A13DEE574C}" type="doc">
      <dgm:prSet loTypeId="urn:microsoft.com/office/officeart/2005/8/layout/radial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121DE6-F4FF-704A-8247-6CA5EC94A286}">
      <dgm:prSet phldrT="[Text]"/>
      <dgm:spPr/>
      <dgm:t>
        <a:bodyPr/>
        <a:lstStyle/>
        <a:p>
          <a:r>
            <a:rPr lang="en-US" dirty="0" smtClean="0"/>
            <a:t>Opportunity for careers teaching</a:t>
          </a:r>
          <a:endParaRPr lang="en-US" dirty="0"/>
        </a:p>
      </dgm:t>
    </dgm:pt>
    <dgm:pt modelId="{EF028D8D-9177-F447-A5B4-57E7E6FC81ED}" type="parTrans" cxnId="{DBC200DE-3D82-6047-A861-D876618A4B46}">
      <dgm:prSet/>
      <dgm:spPr/>
      <dgm:t>
        <a:bodyPr/>
        <a:lstStyle/>
        <a:p>
          <a:endParaRPr lang="en-US"/>
        </a:p>
      </dgm:t>
    </dgm:pt>
    <dgm:pt modelId="{B9713DA3-EDEA-A14E-9882-95ACDD57E72A}" type="sibTrans" cxnId="{DBC200DE-3D82-6047-A861-D876618A4B46}">
      <dgm:prSet/>
      <dgm:spPr/>
      <dgm:t>
        <a:bodyPr/>
        <a:lstStyle/>
        <a:p>
          <a:endParaRPr lang="en-US"/>
        </a:p>
      </dgm:t>
    </dgm:pt>
    <dgm:pt modelId="{6BF65962-6738-344C-ABC1-6F5EFF466910}">
      <dgm:prSet phldrT="[Text]"/>
      <dgm:spPr/>
      <dgm:t>
        <a:bodyPr/>
        <a:lstStyle/>
        <a:p>
          <a:r>
            <a:rPr lang="en-US" dirty="0" smtClean="0"/>
            <a:t>Deliver a  broad and balanced curriculum</a:t>
          </a:r>
          <a:endParaRPr lang="en-US" dirty="0"/>
        </a:p>
      </dgm:t>
    </dgm:pt>
    <dgm:pt modelId="{EA0D6271-4E4C-2541-92E2-D5B5381B757C}" type="parTrans" cxnId="{27BBF049-5639-8F44-9D5C-79CE957E56FA}">
      <dgm:prSet/>
      <dgm:spPr/>
      <dgm:t>
        <a:bodyPr/>
        <a:lstStyle/>
        <a:p>
          <a:endParaRPr lang="en-US"/>
        </a:p>
      </dgm:t>
    </dgm:pt>
    <dgm:pt modelId="{BE6B4729-4317-5E43-90B4-D9A283DDB309}" type="sibTrans" cxnId="{27BBF049-5639-8F44-9D5C-79CE957E56FA}">
      <dgm:prSet/>
      <dgm:spPr/>
      <dgm:t>
        <a:bodyPr/>
        <a:lstStyle/>
        <a:p>
          <a:endParaRPr lang="en-US"/>
        </a:p>
      </dgm:t>
    </dgm:pt>
    <dgm:pt modelId="{C3419FC5-73A3-BD43-BDE9-155981A963B5}">
      <dgm:prSet phldrT="[Text]"/>
      <dgm:spPr/>
      <dgm:t>
        <a:bodyPr/>
        <a:lstStyle/>
        <a:p>
          <a:r>
            <a:rPr lang="en-US" dirty="0" smtClean="0"/>
            <a:t>Develop the whole child, a better person</a:t>
          </a:r>
        </a:p>
      </dgm:t>
    </dgm:pt>
    <dgm:pt modelId="{8E2D2817-675B-2146-9F7B-ACD3B80490B1}" type="parTrans" cxnId="{3CFA8666-2E1D-AB48-9EBF-31B05F2A4B65}">
      <dgm:prSet/>
      <dgm:spPr/>
      <dgm:t>
        <a:bodyPr/>
        <a:lstStyle/>
        <a:p>
          <a:endParaRPr lang="en-US"/>
        </a:p>
      </dgm:t>
    </dgm:pt>
    <dgm:pt modelId="{54442899-1DFD-0C4B-9128-A549CF27E336}" type="sibTrans" cxnId="{3CFA8666-2E1D-AB48-9EBF-31B05F2A4B65}">
      <dgm:prSet/>
      <dgm:spPr/>
      <dgm:t>
        <a:bodyPr/>
        <a:lstStyle/>
        <a:p>
          <a:endParaRPr lang="en-US"/>
        </a:p>
      </dgm:t>
    </dgm:pt>
    <dgm:pt modelId="{A6747C13-88F2-E94E-BCEC-75865EF232BB}">
      <dgm:prSet phldrT="[Text]"/>
      <dgm:spPr/>
      <dgm:t>
        <a:bodyPr/>
        <a:lstStyle/>
        <a:p>
          <a:r>
            <a:rPr lang="en-US" dirty="0" smtClean="0"/>
            <a:t>School values and ethics based to  dispel stereotypes and misconceptions </a:t>
          </a:r>
          <a:endParaRPr lang="en-US" dirty="0"/>
        </a:p>
      </dgm:t>
    </dgm:pt>
    <dgm:pt modelId="{EB2060AF-DA10-2141-A319-6D536181B378}" type="parTrans" cxnId="{288F9141-E751-2C42-9D8A-79052BD8C643}">
      <dgm:prSet/>
      <dgm:spPr/>
      <dgm:t>
        <a:bodyPr/>
        <a:lstStyle/>
        <a:p>
          <a:endParaRPr lang="en-US"/>
        </a:p>
      </dgm:t>
    </dgm:pt>
    <dgm:pt modelId="{E831B57C-9FA2-BA45-AC11-B0691C8E1028}" type="sibTrans" cxnId="{288F9141-E751-2C42-9D8A-79052BD8C643}">
      <dgm:prSet/>
      <dgm:spPr/>
      <dgm:t>
        <a:bodyPr/>
        <a:lstStyle/>
        <a:p>
          <a:endParaRPr lang="en-US"/>
        </a:p>
      </dgm:t>
    </dgm:pt>
    <dgm:pt modelId="{771FFB6A-A453-094F-814D-31205FEBAC40}">
      <dgm:prSet phldrT="[Text]"/>
      <dgm:spPr/>
      <dgm:t>
        <a:bodyPr/>
        <a:lstStyle/>
        <a:p>
          <a:r>
            <a:rPr lang="en-US" dirty="0" smtClean="0"/>
            <a:t>Develop aspirations and shape for the future</a:t>
          </a:r>
        </a:p>
      </dgm:t>
    </dgm:pt>
    <dgm:pt modelId="{F3222071-2728-7145-A4C7-919DB5C63C30}" type="parTrans" cxnId="{0EF7A67F-9844-F449-9563-9B7C57A438EA}">
      <dgm:prSet/>
      <dgm:spPr/>
      <dgm:t>
        <a:bodyPr/>
        <a:lstStyle/>
        <a:p>
          <a:endParaRPr lang="en-US"/>
        </a:p>
      </dgm:t>
    </dgm:pt>
    <dgm:pt modelId="{08086C45-587C-1640-A2B7-75B69CE3966B}" type="sibTrans" cxnId="{0EF7A67F-9844-F449-9563-9B7C57A438EA}">
      <dgm:prSet/>
      <dgm:spPr/>
      <dgm:t>
        <a:bodyPr/>
        <a:lstStyle/>
        <a:p>
          <a:endParaRPr lang="en-US"/>
        </a:p>
      </dgm:t>
    </dgm:pt>
    <dgm:pt modelId="{BA74C45F-C0DB-5B48-88A7-41848AE24D36}">
      <dgm:prSet phldrT="[Text]"/>
      <dgm:spPr/>
      <dgm:t>
        <a:bodyPr/>
        <a:lstStyle/>
        <a:p>
          <a:r>
            <a:rPr lang="en-US" dirty="0" smtClean="0"/>
            <a:t>Open minds and inspire, develop thoughts, ‘pupil voice’</a:t>
          </a:r>
        </a:p>
      </dgm:t>
    </dgm:pt>
    <dgm:pt modelId="{E54F9F7C-1FD5-DA4C-8496-3A791FDA35A7}" type="parTrans" cxnId="{7519F0F9-C779-6744-A624-52F07D79D986}">
      <dgm:prSet/>
      <dgm:spPr/>
      <dgm:t>
        <a:bodyPr/>
        <a:lstStyle/>
        <a:p>
          <a:endParaRPr lang="en-US"/>
        </a:p>
      </dgm:t>
    </dgm:pt>
    <dgm:pt modelId="{B5CF19F3-B89D-E847-97AB-14D12E550605}" type="sibTrans" cxnId="{7519F0F9-C779-6744-A624-52F07D79D986}">
      <dgm:prSet/>
      <dgm:spPr/>
      <dgm:t>
        <a:bodyPr/>
        <a:lstStyle/>
        <a:p>
          <a:endParaRPr lang="en-US"/>
        </a:p>
      </dgm:t>
    </dgm:pt>
    <dgm:pt modelId="{1DF3E43D-3740-7A4A-8C4C-D615D298ED50}">
      <dgm:prSet phldrT="[Text]"/>
      <dgm:spPr/>
      <dgm:t>
        <a:bodyPr/>
        <a:lstStyle/>
        <a:p>
          <a:r>
            <a:rPr lang="en-US" dirty="0" smtClean="0"/>
            <a:t>Don’t shut doors – Introduce role of ‘Innovation’</a:t>
          </a:r>
          <a:endParaRPr lang="en-US" dirty="0"/>
        </a:p>
      </dgm:t>
    </dgm:pt>
    <dgm:pt modelId="{1C4F6E2A-42D7-1349-8B04-CCFF4B3DC5E0}" type="parTrans" cxnId="{18CA43E6-5743-6947-803E-C6E18EDA4898}">
      <dgm:prSet/>
      <dgm:spPr/>
      <dgm:t>
        <a:bodyPr/>
        <a:lstStyle/>
        <a:p>
          <a:endParaRPr lang="en-US"/>
        </a:p>
      </dgm:t>
    </dgm:pt>
    <dgm:pt modelId="{35FCD971-5577-0C43-9818-DC232E74CBF2}" type="sibTrans" cxnId="{18CA43E6-5743-6947-803E-C6E18EDA4898}">
      <dgm:prSet/>
      <dgm:spPr/>
      <dgm:t>
        <a:bodyPr/>
        <a:lstStyle/>
        <a:p>
          <a:endParaRPr lang="en-US"/>
        </a:p>
      </dgm:t>
    </dgm:pt>
    <dgm:pt modelId="{F672A76C-767C-404B-98C2-31A54B0A9F7C}" type="pres">
      <dgm:prSet presAssocID="{A314BD91-9A1C-1748-8F2C-75A13DEE57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0B01A-13C8-294C-914E-903E942901D3}" type="pres">
      <dgm:prSet presAssocID="{5A121DE6-F4FF-704A-8247-6CA5EC94A286}" presName="centerShape" presStyleLbl="node0" presStyleIdx="0" presStyleCnt="1"/>
      <dgm:spPr/>
      <dgm:t>
        <a:bodyPr/>
        <a:lstStyle/>
        <a:p>
          <a:endParaRPr lang="en-US"/>
        </a:p>
      </dgm:t>
    </dgm:pt>
    <dgm:pt modelId="{415D473D-3C3B-5C49-8E0C-07F6E1E6FD91}" type="pres">
      <dgm:prSet presAssocID="{EA0D6271-4E4C-2541-92E2-D5B5381B757C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A52868F9-B2C5-5548-9216-F30DFFAF8C89}" type="pres">
      <dgm:prSet presAssocID="{6BF65962-6738-344C-ABC1-6F5EFF46691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646DA-6E5E-D343-8D6F-B5F19F6E89E1}" type="pres">
      <dgm:prSet presAssocID="{8E2D2817-675B-2146-9F7B-ACD3B80490B1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DCAA8385-03DC-CA4B-BFBE-0B8B670DB63F}" type="pres">
      <dgm:prSet presAssocID="{C3419FC5-73A3-BD43-BDE9-155981A963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61483-7172-8C4F-BC76-01F972AF531E}" type="pres">
      <dgm:prSet presAssocID="{F3222071-2728-7145-A4C7-919DB5C63C30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3BBD9384-B607-C448-914F-35F5CDFC56FE}" type="pres">
      <dgm:prSet presAssocID="{771FFB6A-A453-094F-814D-31205FEBAC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18C6F-7BA9-2A41-A6F8-79C0B3F9CA31}" type="pres">
      <dgm:prSet presAssocID="{E54F9F7C-1FD5-DA4C-8496-3A791FDA35A7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198E5879-7131-0147-85CD-5AF826D7D86C}" type="pres">
      <dgm:prSet presAssocID="{BA74C45F-C0DB-5B48-88A7-41848AE24D3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D6468-A9FA-CD49-84C7-9339D7006266}" type="pres">
      <dgm:prSet presAssocID="{EB2060AF-DA10-2141-A319-6D536181B378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0DA7462B-F478-0E41-B403-A6AA44CC7913}" type="pres">
      <dgm:prSet presAssocID="{A6747C13-88F2-E94E-BCEC-75865EF232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97E0-1672-554D-B17B-DD2AAE6B9D3E}" type="pres">
      <dgm:prSet presAssocID="{1C4F6E2A-42D7-1349-8B04-CCFF4B3DC5E0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C39237B5-6AB1-024E-8587-B96515A3B575}" type="pres">
      <dgm:prSet presAssocID="{1DF3E43D-3740-7A4A-8C4C-D615D298ED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F7A67F-9844-F449-9563-9B7C57A438EA}" srcId="{5A121DE6-F4FF-704A-8247-6CA5EC94A286}" destId="{771FFB6A-A453-094F-814D-31205FEBAC40}" srcOrd="2" destOrd="0" parTransId="{F3222071-2728-7145-A4C7-919DB5C63C30}" sibTransId="{08086C45-587C-1640-A2B7-75B69CE3966B}"/>
    <dgm:cxn modelId="{17665390-DCB2-F447-80C3-5E93CA6B1600}" type="presOf" srcId="{8E2D2817-675B-2146-9F7B-ACD3B80490B1}" destId="{1A2646DA-6E5E-D343-8D6F-B5F19F6E89E1}" srcOrd="0" destOrd="0" presId="urn:microsoft.com/office/officeart/2005/8/layout/radial4"/>
    <dgm:cxn modelId="{1CF44360-7FD1-E843-922B-C60E70FF5936}" type="presOf" srcId="{BA74C45F-C0DB-5B48-88A7-41848AE24D36}" destId="{198E5879-7131-0147-85CD-5AF826D7D86C}" srcOrd="0" destOrd="0" presId="urn:microsoft.com/office/officeart/2005/8/layout/radial4"/>
    <dgm:cxn modelId="{4326C547-6983-E345-951C-C40CEABF7FED}" type="presOf" srcId="{1DF3E43D-3740-7A4A-8C4C-D615D298ED50}" destId="{C39237B5-6AB1-024E-8587-B96515A3B575}" srcOrd="0" destOrd="0" presId="urn:microsoft.com/office/officeart/2005/8/layout/radial4"/>
    <dgm:cxn modelId="{DBC200DE-3D82-6047-A861-D876618A4B46}" srcId="{A314BD91-9A1C-1748-8F2C-75A13DEE574C}" destId="{5A121DE6-F4FF-704A-8247-6CA5EC94A286}" srcOrd="0" destOrd="0" parTransId="{EF028D8D-9177-F447-A5B4-57E7E6FC81ED}" sibTransId="{B9713DA3-EDEA-A14E-9882-95ACDD57E72A}"/>
    <dgm:cxn modelId="{F456908A-17AF-6245-848E-D3680C9C7BEB}" type="presOf" srcId="{E54F9F7C-1FD5-DA4C-8496-3A791FDA35A7}" destId="{7B718C6F-7BA9-2A41-A6F8-79C0B3F9CA31}" srcOrd="0" destOrd="0" presId="urn:microsoft.com/office/officeart/2005/8/layout/radial4"/>
    <dgm:cxn modelId="{2A82E1C5-C583-4A42-9160-58301060F109}" type="presOf" srcId="{EB2060AF-DA10-2141-A319-6D536181B378}" destId="{15FD6468-A9FA-CD49-84C7-9339D7006266}" srcOrd="0" destOrd="0" presId="urn:microsoft.com/office/officeart/2005/8/layout/radial4"/>
    <dgm:cxn modelId="{15F9EC2F-8E3F-E344-A82A-9B943A6C7508}" type="presOf" srcId="{A6747C13-88F2-E94E-BCEC-75865EF232BB}" destId="{0DA7462B-F478-0E41-B403-A6AA44CC7913}" srcOrd="0" destOrd="0" presId="urn:microsoft.com/office/officeart/2005/8/layout/radial4"/>
    <dgm:cxn modelId="{4D13A9E4-8DBB-2243-9262-D9A3FDE99881}" type="presOf" srcId="{EA0D6271-4E4C-2541-92E2-D5B5381B757C}" destId="{415D473D-3C3B-5C49-8E0C-07F6E1E6FD91}" srcOrd="0" destOrd="0" presId="urn:microsoft.com/office/officeart/2005/8/layout/radial4"/>
    <dgm:cxn modelId="{6E3B4A68-083D-F94C-889C-86DB01C96268}" type="presOf" srcId="{6BF65962-6738-344C-ABC1-6F5EFF466910}" destId="{A52868F9-B2C5-5548-9216-F30DFFAF8C89}" srcOrd="0" destOrd="0" presId="urn:microsoft.com/office/officeart/2005/8/layout/radial4"/>
    <dgm:cxn modelId="{9A51AA97-E901-9845-9C2B-CA484794B8B4}" type="presOf" srcId="{A314BD91-9A1C-1748-8F2C-75A13DEE574C}" destId="{F672A76C-767C-404B-98C2-31A54B0A9F7C}" srcOrd="0" destOrd="0" presId="urn:microsoft.com/office/officeart/2005/8/layout/radial4"/>
    <dgm:cxn modelId="{18CA43E6-5743-6947-803E-C6E18EDA4898}" srcId="{5A121DE6-F4FF-704A-8247-6CA5EC94A286}" destId="{1DF3E43D-3740-7A4A-8C4C-D615D298ED50}" srcOrd="5" destOrd="0" parTransId="{1C4F6E2A-42D7-1349-8B04-CCFF4B3DC5E0}" sibTransId="{35FCD971-5577-0C43-9818-DC232E74CBF2}"/>
    <dgm:cxn modelId="{8A053822-ADA1-794D-BFE1-858B1A136210}" type="presOf" srcId="{5A121DE6-F4FF-704A-8247-6CA5EC94A286}" destId="{AC20B01A-13C8-294C-914E-903E942901D3}" srcOrd="0" destOrd="0" presId="urn:microsoft.com/office/officeart/2005/8/layout/radial4"/>
    <dgm:cxn modelId="{35BF7E42-5FC1-BD46-AEB7-0423EEC4B73E}" type="presOf" srcId="{C3419FC5-73A3-BD43-BDE9-155981A963B5}" destId="{DCAA8385-03DC-CA4B-BFBE-0B8B670DB63F}" srcOrd="0" destOrd="0" presId="urn:microsoft.com/office/officeart/2005/8/layout/radial4"/>
    <dgm:cxn modelId="{835A0B9E-DEA0-3B49-B328-89ABD019B438}" type="presOf" srcId="{1C4F6E2A-42D7-1349-8B04-CCFF4B3DC5E0}" destId="{F93A97E0-1672-554D-B17B-DD2AAE6B9D3E}" srcOrd="0" destOrd="0" presId="urn:microsoft.com/office/officeart/2005/8/layout/radial4"/>
    <dgm:cxn modelId="{5BBE275D-79BF-A648-8687-9903444E171E}" type="presOf" srcId="{771FFB6A-A453-094F-814D-31205FEBAC40}" destId="{3BBD9384-B607-C448-914F-35F5CDFC56FE}" srcOrd="0" destOrd="0" presId="urn:microsoft.com/office/officeart/2005/8/layout/radial4"/>
    <dgm:cxn modelId="{FFFFF11B-C07F-BC46-8C9B-CF6BEF1EEDE7}" type="presOf" srcId="{F3222071-2728-7145-A4C7-919DB5C63C30}" destId="{D7161483-7172-8C4F-BC76-01F972AF531E}" srcOrd="0" destOrd="0" presId="urn:microsoft.com/office/officeart/2005/8/layout/radial4"/>
    <dgm:cxn modelId="{7519F0F9-C779-6744-A624-52F07D79D986}" srcId="{5A121DE6-F4FF-704A-8247-6CA5EC94A286}" destId="{BA74C45F-C0DB-5B48-88A7-41848AE24D36}" srcOrd="3" destOrd="0" parTransId="{E54F9F7C-1FD5-DA4C-8496-3A791FDA35A7}" sibTransId="{B5CF19F3-B89D-E847-97AB-14D12E550605}"/>
    <dgm:cxn modelId="{288F9141-E751-2C42-9D8A-79052BD8C643}" srcId="{5A121DE6-F4FF-704A-8247-6CA5EC94A286}" destId="{A6747C13-88F2-E94E-BCEC-75865EF232BB}" srcOrd="4" destOrd="0" parTransId="{EB2060AF-DA10-2141-A319-6D536181B378}" sibTransId="{E831B57C-9FA2-BA45-AC11-B0691C8E1028}"/>
    <dgm:cxn modelId="{3CFA8666-2E1D-AB48-9EBF-31B05F2A4B65}" srcId="{5A121DE6-F4FF-704A-8247-6CA5EC94A286}" destId="{C3419FC5-73A3-BD43-BDE9-155981A963B5}" srcOrd="1" destOrd="0" parTransId="{8E2D2817-675B-2146-9F7B-ACD3B80490B1}" sibTransId="{54442899-1DFD-0C4B-9128-A549CF27E336}"/>
    <dgm:cxn modelId="{27BBF049-5639-8F44-9D5C-79CE957E56FA}" srcId="{5A121DE6-F4FF-704A-8247-6CA5EC94A286}" destId="{6BF65962-6738-344C-ABC1-6F5EFF466910}" srcOrd="0" destOrd="0" parTransId="{EA0D6271-4E4C-2541-92E2-D5B5381B757C}" sibTransId="{BE6B4729-4317-5E43-90B4-D9A283DDB309}"/>
    <dgm:cxn modelId="{28C05C09-133D-994F-A3EF-03C8D8EE1EC6}" type="presParOf" srcId="{F672A76C-767C-404B-98C2-31A54B0A9F7C}" destId="{AC20B01A-13C8-294C-914E-903E942901D3}" srcOrd="0" destOrd="0" presId="urn:microsoft.com/office/officeart/2005/8/layout/radial4"/>
    <dgm:cxn modelId="{19E64FCB-17BD-3A4D-B803-0BD7B3766C79}" type="presParOf" srcId="{F672A76C-767C-404B-98C2-31A54B0A9F7C}" destId="{415D473D-3C3B-5C49-8E0C-07F6E1E6FD91}" srcOrd="1" destOrd="0" presId="urn:microsoft.com/office/officeart/2005/8/layout/radial4"/>
    <dgm:cxn modelId="{ADE07E35-2E95-074E-A9DF-3F0F3FD19746}" type="presParOf" srcId="{F672A76C-767C-404B-98C2-31A54B0A9F7C}" destId="{A52868F9-B2C5-5548-9216-F30DFFAF8C89}" srcOrd="2" destOrd="0" presId="urn:microsoft.com/office/officeart/2005/8/layout/radial4"/>
    <dgm:cxn modelId="{A3AE3277-6AB2-5143-9CA3-D1F8B67A8A69}" type="presParOf" srcId="{F672A76C-767C-404B-98C2-31A54B0A9F7C}" destId="{1A2646DA-6E5E-D343-8D6F-B5F19F6E89E1}" srcOrd="3" destOrd="0" presId="urn:microsoft.com/office/officeart/2005/8/layout/radial4"/>
    <dgm:cxn modelId="{389C8934-A01E-BD43-9DC0-FFE884CDD663}" type="presParOf" srcId="{F672A76C-767C-404B-98C2-31A54B0A9F7C}" destId="{DCAA8385-03DC-CA4B-BFBE-0B8B670DB63F}" srcOrd="4" destOrd="0" presId="urn:microsoft.com/office/officeart/2005/8/layout/radial4"/>
    <dgm:cxn modelId="{E9DA37F5-8297-4F45-9D04-520342F42CDA}" type="presParOf" srcId="{F672A76C-767C-404B-98C2-31A54B0A9F7C}" destId="{D7161483-7172-8C4F-BC76-01F972AF531E}" srcOrd="5" destOrd="0" presId="urn:microsoft.com/office/officeart/2005/8/layout/radial4"/>
    <dgm:cxn modelId="{AAA2DB72-78E2-F149-BE2B-FFCAB3AD223C}" type="presParOf" srcId="{F672A76C-767C-404B-98C2-31A54B0A9F7C}" destId="{3BBD9384-B607-C448-914F-35F5CDFC56FE}" srcOrd="6" destOrd="0" presId="urn:microsoft.com/office/officeart/2005/8/layout/radial4"/>
    <dgm:cxn modelId="{FE0C88A7-B114-CD41-BDE0-13DAF06FCAF4}" type="presParOf" srcId="{F672A76C-767C-404B-98C2-31A54B0A9F7C}" destId="{7B718C6F-7BA9-2A41-A6F8-79C0B3F9CA31}" srcOrd="7" destOrd="0" presId="urn:microsoft.com/office/officeart/2005/8/layout/radial4"/>
    <dgm:cxn modelId="{1219F9C4-B7AB-8740-9A2B-87C803C41711}" type="presParOf" srcId="{F672A76C-767C-404B-98C2-31A54B0A9F7C}" destId="{198E5879-7131-0147-85CD-5AF826D7D86C}" srcOrd="8" destOrd="0" presId="urn:microsoft.com/office/officeart/2005/8/layout/radial4"/>
    <dgm:cxn modelId="{33DE52F6-8029-8A4E-84B7-8687F2508698}" type="presParOf" srcId="{F672A76C-767C-404B-98C2-31A54B0A9F7C}" destId="{15FD6468-A9FA-CD49-84C7-9339D7006266}" srcOrd="9" destOrd="0" presId="urn:microsoft.com/office/officeart/2005/8/layout/radial4"/>
    <dgm:cxn modelId="{B474FC4F-2BEB-7A47-ADDC-34572583D409}" type="presParOf" srcId="{F672A76C-767C-404B-98C2-31A54B0A9F7C}" destId="{0DA7462B-F478-0E41-B403-A6AA44CC7913}" srcOrd="10" destOrd="0" presId="urn:microsoft.com/office/officeart/2005/8/layout/radial4"/>
    <dgm:cxn modelId="{0A1DFF44-18A8-EA4B-AEA4-6FCDC96876FF}" type="presParOf" srcId="{F672A76C-767C-404B-98C2-31A54B0A9F7C}" destId="{F93A97E0-1672-554D-B17B-DD2AAE6B9D3E}" srcOrd="11" destOrd="0" presId="urn:microsoft.com/office/officeart/2005/8/layout/radial4"/>
    <dgm:cxn modelId="{64798AFA-A1CA-4443-B3A8-34F008DC14A7}" type="presParOf" srcId="{F672A76C-767C-404B-98C2-31A54B0A9F7C}" destId="{C39237B5-6AB1-024E-8587-B96515A3B57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208D9A-5BE0-9441-A2C7-E823F75CE97F}" type="doc">
      <dgm:prSet loTypeId="urn:microsoft.com/office/officeart/2008/layout/HorizontalMultiLevelHierarchy" loCatId="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B262FEB-662D-DA4E-BE46-A53FBD87CDD3}">
      <dgm:prSet phldrT="[Text]" custT="1"/>
      <dgm:spPr/>
      <dgm:t>
        <a:bodyPr/>
        <a:lstStyle/>
        <a:p>
          <a:r>
            <a:rPr lang="en-US" sz="2000" dirty="0" smtClean="0"/>
            <a:t>Taught curriculum </a:t>
          </a:r>
          <a:endParaRPr lang="en-US" sz="2000" dirty="0"/>
        </a:p>
      </dgm:t>
    </dgm:pt>
    <dgm:pt modelId="{B2D70986-EA6D-504B-AB1F-757E11FE948E}" type="parTrans" cxnId="{6045FD0A-FB12-DF44-828F-414E5F7936C4}">
      <dgm:prSet/>
      <dgm:spPr/>
      <dgm:t>
        <a:bodyPr/>
        <a:lstStyle/>
        <a:p>
          <a:endParaRPr lang="en-US"/>
        </a:p>
      </dgm:t>
    </dgm:pt>
    <dgm:pt modelId="{3E046805-CB3C-BA48-94A4-F614153ED7E5}" type="sibTrans" cxnId="{6045FD0A-FB12-DF44-828F-414E5F7936C4}">
      <dgm:prSet/>
      <dgm:spPr/>
      <dgm:t>
        <a:bodyPr/>
        <a:lstStyle/>
        <a:p>
          <a:endParaRPr lang="en-US"/>
        </a:p>
      </dgm:t>
    </dgm:pt>
    <dgm:pt modelId="{0FC448E4-07DB-BE42-A704-ED5771A14024}">
      <dgm:prSet phldrT="[Text]" custT="1"/>
      <dgm:spPr/>
      <dgm:t>
        <a:bodyPr/>
        <a:lstStyle/>
        <a:p>
          <a:r>
            <a:rPr lang="en-US" sz="1600" dirty="0" smtClean="0"/>
            <a:t>PSHEE themes such as Health, our body, caring / people who care for us, equality, stereotyping and even directly addressing careers as a topic relating to finance and education pathways</a:t>
          </a:r>
          <a:endParaRPr lang="en-US" sz="1600" dirty="0"/>
        </a:p>
      </dgm:t>
    </dgm:pt>
    <dgm:pt modelId="{D8E95D4A-1466-9D47-B7AE-59CEF508BE23}" type="parTrans" cxnId="{3FDC83CA-93CA-B045-BDAC-6F999D9CF360}">
      <dgm:prSet/>
      <dgm:spPr/>
      <dgm:t>
        <a:bodyPr/>
        <a:lstStyle/>
        <a:p>
          <a:endParaRPr lang="en-US"/>
        </a:p>
      </dgm:t>
    </dgm:pt>
    <dgm:pt modelId="{844DF7D6-73D6-0840-B6C8-46434C9E90EF}" type="sibTrans" cxnId="{3FDC83CA-93CA-B045-BDAC-6F999D9CF360}">
      <dgm:prSet/>
      <dgm:spPr/>
      <dgm:t>
        <a:bodyPr/>
        <a:lstStyle/>
        <a:p>
          <a:endParaRPr lang="en-US"/>
        </a:p>
      </dgm:t>
    </dgm:pt>
    <dgm:pt modelId="{AD8C5546-A3C2-9449-980D-CA2CEE11C27B}">
      <dgm:prSet phldrT="[Text]" custT="1"/>
      <dgm:spPr/>
      <dgm:t>
        <a:bodyPr/>
        <a:lstStyle/>
        <a:p>
          <a:r>
            <a:rPr lang="en-US" sz="1600" dirty="0" smtClean="0"/>
            <a:t>Non statutory but all schools must make provision for </a:t>
          </a:r>
          <a:r>
            <a:rPr lang="en-US" sz="1600" dirty="0" err="1" smtClean="0"/>
            <a:t>programme</a:t>
          </a:r>
          <a:r>
            <a:rPr lang="en-US" sz="1600" dirty="0" smtClean="0"/>
            <a:t> of study in personal, social, health and economic education</a:t>
          </a:r>
          <a:endParaRPr lang="en-US" sz="1600" dirty="0"/>
        </a:p>
      </dgm:t>
    </dgm:pt>
    <dgm:pt modelId="{78744FD3-4C91-504B-8E85-937A2B05AFDD}" type="parTrans" cxnId="{E41B215E-B0A0-2A45-A742-56B0F27E8CBD}">
      <dgm:prSet/>
      <dgm:spPr/>
      <dgm:t>
        <a:bodyPr/>
        <a:lstStyle/>
        <a:p>
          <a:endParaRPr lang="en-US"/>
        </a:p>
      </dgm:t>
    </dgm:pt>
    <dgm:pt modelId="{639C933A-1060-7742-B6F6-98EBE7479775}" type="sibTrans" cxnId="{E41B215E-B0A0-2A45-A742-56B0F27E8CBD}">
      <dgm:prSet/>
      <dgm:spPr/>
      <dgm:t>
        <a:bodyPr/>
        <a:lstStyle/>
        <a:p>
          <a:endParaRPr lang="en-US"/>
        </a:p>
      </dgm:t>
    </dgm:pt>
    <dgm:pt modelId="{F94B57B8-6A78-6944-A697-C617A9BCAA5D}">
      <dgm:prSet phldrT="[Text]" custT="1"/>
      <dgm:spPr/>
      <dgm:t>
        <a:bodyPr/>
        <a:lstStyle/>
        <a:p>
          <a:r>
            <a:rPr lang="en-US" sz="1600" dirty="0" smtClean="0"/>
            <a:t>Links through other subjects such as science but opportunity limited</a:t>
          </a:r>
          <a:endParaRPr lang="en-US" sz="1600" dirty="0"/>
        </a:p>
      </dgm:t>
    </dgm:pt>
    <dgm:pt modelId="{EA7240B5-3AE6-6643-8314-A8934F609200}" type="parTrans" cxnId="{F1CC6789-E643-3540-B540-D2D0E9EBFC7B}">
      <dgm:prSet/>
      <dgm:spPr/>
      <dgm:t>
        <a:bodyPr/>
        <a:lstStyle/>
        <a:p>
          <a:endParaRPr lang="en-US"/>
        </a:p>
      </dgm:t>
    </dgm:pt>
    <dgm:pt modelId="{4039997D-FC56-4A4A-87A1-8E5E99747588}" type="sibTrans" cxnId="{F1CC6789-E643-3540-B540-D2D0E9EBFC7B}">
      <dgm:prSet/>
      <dgm:spPr/>
      <dgm:t>
        <a:bodyPr/>
        <a:lstStyle/>
        <a:p>
          <a:endParaRPr lang="en-US"/>
        </a:p>
      </dgm:t>
    </dgm:pt>
    <dgm:pt modelId="{31D1B5CB-A761-984E-BC75-01DCB605B5E6}" type="pres">
      <dgm:prSet presAssocID="{01208D9A-5BE0-9441-A2C7-E823F75CE97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9D19B9-45DF-9B41-96E5-84B07661C446}" type="pres">
      <dgm:prSet presAssocID="{7B262FEB-662D-DA4E-BE46-A53FBD87CDD3}" presName="root1" presStyleCnt="0"/>
      <dgm:spPr/>
    </dgm:pt>
    <dgm:pt modelId="{7B4D80DC-7FCF-F24A-B6DA-D78C63FE598D}" type="pres">
      <dgm:prSet presAssocID="{7B262FEB-662D-DA4E-BE46-A53FBD87CD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9B3ECC-3FD0-C046-9E81-E4BD93C87F04}" type="pres">
      <dgm:prSet presAssocID="{7B262FEB-662D-DA4E-BE46-A53FBD87CDD3}" presName="level2hierChild" presStyleCnt="0"/>
      <dgm:spPr/>
    </dgm:pt>
    <dgm:pt modelId="{8D9FE788-F25F-9249-ADFF-39B7FDE202B3}" type="pres">
      <dgm:prSet presAssocID="{78744FD3-4C91-504B-8E85-937A2B05AFD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9351EB3-BF01-CF4F-84A6-D1C1AF040E96}" type="pres">
      <dgm:prSet presAssocID="{78744FD3-4C91-504B-8E85-937A2B05AFD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286B9E0-0683-F740-9653-56415A4F27BE}" type="pres">
      <dgm:prSet presAssocID="{AD8C5546-A3C2-9449-980D-CA2CEE11C27B}" presName="root2" presStyleCnt="0"/>
      <dgm:spPr/>
    </dgm:pt>
    <dgm:pt modelId="{BB54E895-5716-FD40-A5D6-D6EDD87AFC63}" type="pres">
      <dgm:prSet presAssocID="{AD8C5546-A3C2-9449-980D-CA2CEE11C27B}" presName="LevelTwoTextNode" presStyleLbl="node2" presStyleIdx="0" presStyleCnt="3" custScaleX="157863" custScaleY="148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151033-50DF-BE40-BEF4-2D462918C20F}" type="pres">
      <dgm:prSet presAssocID="{AD8C5546-A3C2-9449-980D-CA2CEE11C27B}" presName="level3hierChild" presStyleCnt="0"/>
      <dgm:spPr/>
    </dgm:pt>
    <dgm:pt modelId="{75B75F08-4870-A043-B708-4479F87B1F25}" type="pres">
      <dgm:prSet presAssocID="{D8E95D4A-1466-9D47-B7AE-59CEF508BE2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63628C1-C2E2-B247-BD2D-A4F6FBEDC0CF}" type="pres">
      <dgm:prSet presAssocID="{D8E95D4A-1466-9D47-B7AE-59CEF508BE2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7BFC781-249D-1D49-BD0F-921D247544CB}" type="pres">
      <dgm:prSet presAssocID="{0FC448E4-07DB-BE42-A704-ED5771A14024}" presName="root2" presStyleCnt="0"/>
      <dgm:spPr/>
    </dgm:pt>
    <dgm:pt modelId="{68A5F18C-FA06-3D49-80AA-B567CCF7F9B6}" type="pres">
      <dgm:prSet presAssocID="{0FC448E4-07DB-BE42-A704-ED5771A14024}" presName="LevelTwoTextNode" presStyleLbl="node2" presStyleIdx="1" presStyleCnt="3" custScaleX="156903" custScaleY="154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1368A-3907-124B-A716-3282ED4F8658}" type="pres">
      <dgm:prSet presAssocID="{0FC448E4-07DB-BE42-A704-ED5771A14024}" presName="level3hierChild" presStyleCnt="0"/>
      <dgm:spPr/>
    </dgm:pt>
    <dgm:pt modelId="{56F6C6BE-BC1B-FC43-9AA0-E0B4BABEDE98}" type="pres">
      <dgm:prSet presAssocID="{EA7240B5-3AE6-6643-8314-A8934F60920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F1E2BEF-56FE-8149-81C6-120AF68F1921}" type="pres">
      <dgm:prSet presAssocID="{EA7240B5-3AE6-6643-8314-A8934F60920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B49A146-BCC0-9746-B999-7C2CD14D4F72}" type="pres">
      <dgm:prSet presAssocID="{F94B57B8-6A78-6944-A697-C617A9BCAA5D}" presName="root2" presStyleCnt="0"/>
      <dgm:spPr/>
    </dgm:pt>
    <dgm:pt modelId="{DEEF470F-1AB3-2349-84CA-7C3CF47C8082}" type="pres">
      <dgm:prSet presAssocID="{F94B57B8-6A78-6944-A697-C617A9BCAA5D}" presName="LevelTwoTextNode" presStyleLbl="node2" presStyleIdx="2" presStyleCnt="3" custScaleX="158824" custScaleY="1277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D05C45-3452-C041-87E9-55D32FFDA946}" type="pres">
      <dgm:prSet presAssocID="{F94B57B8-6A78-6944-A697-C617A9BCAA5D}" presName="level3hierChild" presStyleCnt="0"/>
      <dgm:spPr/>
    </dgm:pt>
  </dgm:ptLst>
  <dgm:cxnLst>
    <dgm:cxn modelId="{6045FD0A-FB12-DF44-828F-414E5F7936C4}" srcId="{01208D9A-5BE0-9441-A2C7-E823F75CE97F}" destId="{7B262FEB-662D-DA4E-BE46-A53FBD87CDD3}" srcOrd="0" destOrd="0" parTransId="{B2D70986-EA6D-504B-AB1F-757E11FE948E}" sibTransId="{3E046805-CB3C-BA48-94A4-F614153ED7E5}"/>
    <dgm:cxn modelId="{13F8A0D5-CCA2-5F42-B744-478A24990FB8}" type="presOf" srcId="{01208D9A-5BE0-9441-A2C7-E823F75CE97F}" destId="{31D1B5CB-A761-984E-BC75-01DCB605B5E6}" srcOrd="0" destOrd="0" presId="urn:microsoft.com/office/officeart/2008/layout/HorizontalMultiLevelHierarchy"/>
    <dgm:cxn modelId="{482E83E4-82F2-2D4F-9C00-0A9E9100A866}" type="presOf" srcId="{EA7240B5-3AE6-6643-8314-A8934F609200}" destId="{9F1E2BEF-56FE-8149-81C6-120AF68F1921}" srcOrd="1" destOrd="0" presId="urn:microsoft.com/office/officeart/2008/layout/HorizontalMultiLevelHierarchy"/>
    <dgm:cxn modelId="{9D870908-875C-4E47-9BC5-0B36A711834A}" type="presOf" srcId="{7B262FEB-662D-DA4E-BE46-A53FBD87CDD3}" destId="{7B4D80DC-7FCF-F24A-B6DA-D78C63FE598D}" srcOrd="0" destOrd="0" presId="urn:microsoft.com/office/officeart/2008/layout/HorizontalMultiLevelHierarchy"/>
    <dgm:cxn modelId="{74512279-A972-BE4F-9800-A5F8BF891031}" type="presOf" srcId="{EA7240B5-3AE6-6643-8314-A8934F609200}" destId="{56F6C6BE-BC1B-FC43-9AA0-E0B4BABEDE98}" srcOrd="0" destOrd="0" presId="urn:microsoft.com/office/officeart/2008/layout/HorizontalMultiLevelHierarchy"/>
    <dgm:cxn modelId="{3FDC83CA-93CA-B045-BDAC-6F999D9CF360}" srcId="{7B262FEB-662D-DA4E-BE46-A53FBD87CDD3}" destId="{0FC448E4-07DB-BE42-A704-ED5771A14024}" srcOrd="1" destOrd="0" parTransId="{D8E95D4A-1466-9D47-B7AE-59CEF508BE23}" sibTransId="{844DF7D6-73D6-0840-B6C8-46434C9E90EF}"/>
    <dgm:cxn modelId="{F1CC6789-E643-3540-B540-D2D0E9EBFC7B}" srcId="{7B262FEB-662D-DA4E-BE46-A53FBD87CDD3}" destId="{F94B57B8-6A78-6944-A697-C617A9BCAA5D}" srcOrd="2" destOrd="0" parTransId="{EA7240B5-3AE6-6643-8314-A8934F609200}" sibTransId="{4039997D-FC56-4A4A-87A1-8E5E99747588}"/>
    <dgm:cxn modelId="{44E4F76B-DF64-4F47-BF2C-514C71B66111}" type="presOf" srcId="{0FC448E4-07DB-BE42-A704-ED5771A14024}" destId="{68A5F18C-FA06-3D49-80AA-B567CCF7F9B6}" srcOrd="0" destOrd="0" presId="urn:microsoft.com/office/officeart/2008/layout/HorizontalMultiLevelHierarchy"/>
    <dgm:cxn modelId="{CCF4ADFC-3B3E-8649-B9C6-150253238498}" type="presOf" srcId="{D8E95D4A-1466-9D47-B7AE-59CEF508BE23}" destId="{75B75F08-4870-A043-B708-4479F87B1F25}" srcOrd="0" destOrd="0" presId="urn:microsoft.com/office/officeart/2008/layout/HorizontalMultiLevelHierarchy"/>
    <dgm:cxn modelId="{01A7F097-0C54-9741-893B-09F547288DE8}" type="presOf" srcId="{F94B57B8-6A78-6944-A697-C617A9BCAA5D}" destId="{DEEF470F-1AB3-2349-84CA-7C3CF47C8082}" srcOrd="0" destOrd="0" presId="urn:microsoft.com/office/officeart/2008/layout/HorizontalMultiLevelHierarchy"/>
    <dgm:cxn modelId="{E41B215E-B0A0-2A45-A742-56B0F27E8CBD}" srcId="{7B262FEB-662D-DA4E-BE46-A53FBD87CDD3}" destId="{AD8C5546-A3C2-9449-980D-CA2CEE11C27B}" srcOrd="0" destOrd="0" parTransId="{78744FD3-4C91-504B-8E85-937A2B05AFDD}" sibTransId="{639C933A-1060-7742-B6F6-98EBE7479775}"/>
    <dgm:cxn modelId="{2B3AD999-60DF-944B-B8C5-84238EF4AEA9}" type="presOf" srcId="{D8E95D4A-1466-9D47-B7AE-59CEF508BE23}" destId="{463628C1-C2E2-B247-BD2D-A4F6FBEDC0CF}" srcOrd="1" destOrd="0" presId="urn:microsoft.com/office/officeart/2008/layout/HorizontalMultiLevelHierarchy"/>
    <dgm:cxn modelId="{7BA006E0-2188-DA42-AA6B-952BCA068291}" type="presOf" srcId="{AD8C5546-A3C2-9449-980D-CA2CEE11C27B}" destId="{BB54E895-5716-FD40-A5D6-D6EDD87AFC63}" srcOrd="0" destOrd="0" presId="urn:microsoft.com/office/officeart/2008/layout/HorizontalMultiLevelHierarchy"/>
    <dgm:cxn modelId="{BC8B3BA0-3DFE-964E-B433-35271757E754}" type="presOf" srcId="{78744FD3-4C91-504B-8E85-937A2B05AFDD}" destId="{B9351EB3-BF01-CF4F-84A6-D1C1AF040E96}" srcOrd="1" destOrd="0" presId="urn:microsoft.com/office/officeart/2008/layout/HorizontalMultiLevelHierarchy"/>
    <dgm:cxn modelId="{CB8C5196-E7CD-B14B-ABEA-262F6C5DE601}" type="presOf" srcId="{78744FD3-4C91-504B-8E85-937A2B05AFDD}" destId="{8D9FE788-F25F-9249-ADFF-39B7FDE202B3}" srcOrd="0" destOrd="0" presId="urn:microsoft.com/office/officeart/2008/layout/HorizontalMultiLevelHierarchy"/>
    <dgm:cxn modelId="{B34F99D4-20C2-6744-A4EA-213144E3F666}" type="presParOf" srcId="{31D1B5CB-A761-984E-BC75-01DCB605B5E6}" destId="{C69D19B9-45DF-9B41-96E5-84B07661C446}" srcOrd="0" destOrd="0" presId="urn:microsoft.com/office/officeart/2008/layout/HorizontalMultiLevelHierarchy"/>
    <dgm:cxn modelId="{F55A6E15-F9A1-6844-AD28-A17DF5D41C08}" type="presParOf" srcId="{C69D19B9-45DF-9B41-96E5-84B07661C446}" destId="{7B4D80DC-7FCF-F24A-B6DA-D78C63FE598D}" srcOrd="0" destOrd="0" presId="urn:microsoft.com/office/officeart/2008/layout/HorizontalMultiLevelHierarchy"/>
    <dgm:cxn modelId="{D8BC7FAF-76D1-2F4E-AFAE-589EB3CB0877}" type="presParOf" srcId="{C69D19B9-45DF-9B41-96E5-84B07661C446}" destId="{F39B3ECC-3FD0-C046-9E81-E4BD93C87F04}" srcOrd="1" destOrd="0" presId="urn:microsoft.com/office/officeart/2008/layout/HorizontalMultiLevelHierarchy"/>
    <dgm:cxn modelId="{31805F7F-3141-9144-8BF5-73DA992D3373}" type="presParOf" srcId="{F39B3ECC-3FD0-C046-9E81-E4BD93C87F04}" destId="{8D9FE788-F25F-9249-ADFF-39B7FDE202B3}" srcOrd="0" destOrd="0" presId="urn:microsoft.com/office/officeart/2008/layout/HorizontalMultiLevelHierarchy"/>
    <dgm:cxn modelId="{87A4CDDF-7E6B-FB45-8D5A-64C9F1680ACC}" type="presParOf" srcId="{8D9FE788-F25F-9249-ADFF-39B7FDE202B3}" destId="{B9351EB3-BF01-CF4F-84A6-D1C1AF040E96}" srcOrd="0" destOrd="0" presId="urn:microsoft.com/office/officeart/2008/layout/HorizontalMultiLevelHierarchy"/>
    <dgm:cxn modelId="{10F67F57-1D1B-9343-A824-A459E402AF58}" type="presParOf" srcId="{F39B3ECC-3FD0-C046-9E81-E4BD93C87F04}" destId="{A286B9E0-0683-F740-9653-56415A4F27BE}" srcOrd="1" destOrd="0" presId="urn:microsoft.com/office/officeart/2008/layout/HorizontalMultiLevelHierarchy"/>
    <dgm:cxn modelId="{96D1D6A8-202A-9547-88C9-75D0D4FAF771}" type="presParOf" srcId="{A286B9E0-0683-F740-9653-56415A4F27BE}" destId="{BB54E895-5716-FD40-A5D6-D6EDD87AFC63}" srcOrd="0" destOrd="0" presId="urn:microsoft.com/office/officeart/2008/layout/HorizontalMultiLevelHierarchy"/>
    <dgm:cxn modelId="{238876AC-DCF5-B14C-8AE8-A89DD1607173}" type="presParOf" srcId="{A286B9E0-0683-F740-9653-56415A4F27BE}" destId="{C8151033-50DF-BE40-BEF4-2D462918C20F}" srcOrd="1" destOrd="0" presId="urn:microsoft.com/office/officeart/2008/layout/HorizontalMultiLevelHierarchy"/>
    <dgm:cxn modelId="{C405D7B1-BE1C-CD43-A725-713621B8BB3A}" type="presParOf" srcId="{F39B3ECC-3FD0-C046-9E81-E4BD93C87F04}" destId="{75B75F08-4870-A043-B708-4479F87B1F25}" srcOrd="2" destOrd="0" presId="urn:microsoft.com/office/officeart/2008/layout/HorizontalMultiLevelHierarchy"/>
    <dgm:cxn modelId="{5EB8815B-FC5C-394D-95FA-1FD84AE886D3}" type="presParOf" srcId="{75B75F08-4870-A043-B708-4479F87B1F25}" destId="{463628C1-C2E2-B247-BD2D-A4F6FBEDC0CF}" srcOrd="0" destOrd="0" presId="urn:microsoft.com/office/officeart/2008/layout/HorizontalMultiLevelHierarchy"/>
    <dgm:cxn modelId="{C7DF427B-304B-6046-A2E5-7F4AF3EF8B47}" type="presParOf" srcId="{F39B3ECC-3FD0-C046-9E81-E4BD93C87F04}" destId="{77BFC781-249D-1D49-BD0F-921D247544CB}" srcOrd="3" destOrd="0" presId="urn:microsoft.com/office/officeart/2008/layout/HorizontalMultiLevelHierarchy"/>
    <dgm:cxn modelId="{C3B81AD4-19DE-7842-A26A-E4BC21800820}" type="presParOf" srcId="{77BFC781-249D-1D49-BD0F-921D247544CB}" destId="{68A5F18C-FA06-3D49-80AA-B567CCF7F9B6}" srcOrd="0" destOrd="0" presId="urn:microsoft.com/office/officeart/2008/layout/HorizontalMultiLevelHierarchy"/>
    <dgm:cxn modelId="{32886968-9870-4640-B055-15C7CC02F3A6}" type="presParOf" srcId="{77BFC781-249D-1D49-BD0F-921D247544CB}" destId="{D061368A-3907-124B-A716-3282ED4F8658}" srcOrd="1" destOrd="0" presId="urn:microsoft.com/office/officeart/2008/layout/HorizontalMultiLevelHierarchy"/>
    <dgm:cxn modelId="{B951CCC6-998B-E549-AD4E-CD4CE09676C3}" type="presParOf" srcId="{F39B3ECC-3FD0-C046-9E81-E4BD93C87F04}" destId="{56F6C6BE-BC1B-FC43-9AA0-E0B4BABEDE98}" srcOrd="4" destOrd="0" presId="urn:microsoft.com/office/officeart/2008/layout/HorizontalMultiLevelHierarchy"/>
    <dgm:cxn modelId="{091881F0-04EB-9F44-83A3-375959CE188C}" type="presParOf" srcId="{56F6C6BE-BC1B-FC43-9AA0-E0B4BABEDE98}" destId="{9F1E2BEF-56FE-8149-81C6-120AF68F1921}" srcOrd="0" destOrd="0" presId="urn:microsoft.com/office/officeart/2008/layout/HorizontalMultiLevelHierarchy"/>
    <dgm:cxn modelId="{9A7223AE-CF57-E041-B8C1-4C5BEC618A2D}" type="presParOf" srcId="{F39B3ECC-3FD0-C046-9E81-E4BD93C87F04}" destId="{4B49A146-BCC0-9746-B999-7C2CD14D4F72}" srcOrd="5" destOrd="0" presId="urn:microsoft.com/office/officeart/2008/layout/HorizontalMultiLevelHierarchy"/>
    <dgm:cxn modelId="{EC37C94E-2170-A64E-ADF3-7C708250BDA7}" type="presParOf" srcId="{4B49A146-BCC0-9746-B999-7C2CD14D4F72}" destId="{DEEF470F-1AB3-2349-84CA-7C3CF47C8082}" srcOrd="0" destOrd="0" presId="urn:microsoft.com/office/officeart/2008/layout/HorizontalMultiLevelHierarchy"/>
    <dgm:cxn modelId="{75E7539D-2E5B-374B-996A-00408B54806C}" type="presParOf" srcId="{4B49A146-BCC0-9746-B999-7C2CD14D4F72}" destId="{D5D05C45-3452-C041-87E9-55D32FFDA9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208D9A-5BE0-9441-A2C7-E823F75CE97F}" type="doc">
      <dgm:prSet loTypeId="urn:microsoft.com/office/officeart/2005/8/layout/vList5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F06483A-B1E0-AB4E-8E9A-A6B3CD6BECF0}">
      <dgm:prSet phldrT="[Text]" custT="1"/>
      <dgm:spPr/>
      <dgm:t>
        <a:bodyPr/>
        <a:lstStyle/>
        <a:p>
          <a:r>
            <a:rPr lang="en-US" sz="2000" dirty="0" smtClean="0"/>
            <a:t>Visitors / speakers to support topics </a:t>
          </a:r>
          <a:endParaRPr lang="en-US" sz="2000" dirty="0"/>
        </a:p>
      </dgm:t>
    </dgm:pt>
    <dgm:pt modelId="{80CE33FB-356C-6D4C-A1DE-3EE0CB1B4C69}" type="parTrans" cxnId="{BDEF831B-3672-7D49-9C72-CA0C773E17B6}">
      <dgm:prSet/>
      <dgm:spPr/>
      <dgm:t>
        <a:bodyPr/>
        <a:lstStyle/>
        <a:p>
          <a:endParaRPr lang="en-US"/>
        </a:p>
      </dgm:t>
    </dgm:pt>
    <dgm:pt modelId="{9A7FCD48-8F27-924D-BD87-4CF5A672E09C}" type="sibTrans" cxnId="{BDEF831B-3672-7D49-9C72-CA0C773E17B6}">
      <dgm:prSet/>
      <dgm:spPr/>
      <dgm:t>
        <a:bodyPr/>
        <a:lstStyle/>
        <a:p>
          <a:endParaRPr lang="en-US"/>
        </a:p>
      </dgm:t>
    </dgm:pt>
    <dgm:pt modelId="{229FB951-BF8A-464E-814D-1478F8F3DD5D}">
      <dgm:prSet phldrT="[Text]" custT="1"/>
      <dgm:spPr/>
      <dgm:t>
        <a:bodyPr/>
        <a:lstStyle/>
        <a:p>
          <a:r>
            <a:rPr lang="en-US" sz="1600" dirty="0" smtClean="0"/>
            <a:t>Examples include </a:t>
          </a:r>
          <a:r>
            <a:rPr lang="en-US" sz="1600" dirty="0" err="1" smtClean="0"/>
            <a:t>astro</a:t>
          </a:r>
          <a:r>
            <a:rPr lang="en-US" sz="1600" dirty="0" smtClean="0"/>
            <a:t> scientist to talk about space, women in science, people in local community, tradespeople on site</a:t>
          </a:r>
          <a:endParaRPr lang="en-US" sz="1600" dirty="0"/>
        </a:p>
      </dgm:t>
    </dgm:pt>
    <dgm:pt modelId="{08F1465A-C114-EC48-B0C9-5842CA7DC58E}" type="parTrans" cxnId="{659A1E4D-2001-E24C-9B22-BFE8F190E4A5}">
      <dgm:prSet/>
      <dgm:spPr/>
      <dgm:t>
        <a:bodyPr/>
        <a:lstStyle/>
        <a:p>
          <a:endParaRPr lang="en-US"/>
        </a:p>
      </dgm:t>
    </dgm:pt>
    <dgm:pt modelId="{84DDFBD6-DF46-6E4D-BDF5-60F3C71E1279}" type="sibTrans" cxnId="{659A1E4D-2001-E24C-9B22-BFE8F190E4A5}">
      <dgm:prSet/>
      <dgm:spPr/>
      <dgm:t>
        <a:bodyPr/>
        <a:lstStyle/>
        <a:p>
          <a:endParaRPr lang="en-US"/>
        </a:p>
      </dgm:t>
    </dgm:pt>
    <dgm:pt modelId="{7F013FEE-7637-1A4D-A7FA-1290751B72FD}">
      <dgm:prSet phldrT="[Text]"/>
      <dgm:spPr/>
      <dgm:t>
        <a:bodyPr/>
        <a:lstStyle/>
        <a:p>
          <a:r>
            <a:rPr lang="en-US" dirty="0" smtClean="0"/>
            <a:t>Whole school initiatives </a:t>
          </a:r>
          <a:endParaRPr lang="en-US" dirty="0"/>
        </a:p>
      </dgm:t>
    </dgm:pt>
    <dgm:pt modelId="{69A93575-718F-EB4B-BB0D-5EF8C0F9282E}" type="parTrans" cxnId="{EF996415-D87E-8640-99A8-277E9FA7B3FE}">
      <dgm:prSet/>
      <dgm:spPr/>
      <dgm:t>
        <a:bodyPr/>
        <a:lstStyle/>
        <a:p>
          <a:endParaRPr lang="en-US"/>
        </a:p>
      </dgm:t>
    </dgm:pt>
    <dgm:pt modelId="{D9BABA42-5AE7-C54B-97BF-49B450AEE44B}" type="sibTrans" cxnId="{EF996415-D87E-8640-99A8-277E9FA7B3FE}">
      <dgm:prSet/>
      <dgm:spPr/>
      <dgm:t>
        <a:bodyPr/>
        <a:lstStyle/>
        <a:p>
          <a:endParaRPr lang="en-US"/>
        </a:p>
      </dgm:t>
    </dgm:pt>
    <dgm:pt modelId="{25423385-3DDF-534C-91F4-4F8DA8F8BE6C}">
      <dgm:prSet phldrT="[Text]" custT="1"/>
      <dgm:spPr/>
      <dgm:t>
        <a:bodyPr/>
        <a:lstStyle/>
        <a:p>
          <a:r>
            <a:rPr lang="en-US" sz="1600" dirty="0" smtClean="0"/>
            <a:t>Dress up as want you want to be </a:t>
          </a:r>
          <a:endParaRPr lang="en-US" sz="1600" dirty="0"/>
        </a:p>
      </dgm:t>
    </dgm:pt>
    <dgm:pt modelId="{5BD5E2D7-986F-D64C-8350-CC42576DEC9C}" type="parTrans" cxnId="{96C1ACA6-B47C-CA4C-AA6A-819024F7C659}">
      <dgm:prSet/>
      <dgm:spPr/>
      <dgm:t>
        <a:bodyPr/>
        <a:lstStyle/>
        <a:p>
          <a:endParaRPr lang="en-US"/>
        </a:p>
      </dgm:t>
    </dgm:pt>
    <dgm:pt modelId="{8044C126-32AA-EE47-9938-B45323B10D02}" type="sibTrans" cxnId="{96C1ACA6-B47C-CA4C-AA6A-819024F7C659}">
      <dgm:prSet/>
      <dgm:spPr/>
      <dgm:t>
        <a:bodyPr/>
        <a:lstStyle/>
        <a:p>
          <a:endParaRPr lang="en-US"/>
        </a:p>
      </dgm:t>
    </dgm:pt>
    <dgm:pt modelId="{43EBF6A4-920C-5643-87E8-855FA4F10076}">
      <dgm:prSet phldrT="[Text]" custT="1"/>
      <dgm:spPr/>
      <dgm:t>
        <a:bodyPr/>
        <a:lstStyle/>
        <a:p>
          <a:endParaRPr lang="en-US" sz="1600" dirty="0"/>
        </a:p>
      </dgm:t>
    </dgm:pt>
    <dgm:pt modelId="{16B55A18-C732-934B-8B79-827F653B25C3}" type="parTrans" cxnId="{7FF85A5B-6582-4047-AAA0-458FFF231B78}">
      <dgm:prSet/>
      <dgm:spPr/>
      <dgm:t>
        <a:bodyPr/>
        <a:lstStyle/>
        <a:p>
          <a:endParaRPr lang="en-US"/>
        </a:p>
      </dgm:t>
    </dgm:pt>
    <dgm:pt modelId="{FAB8E26C-834C-7E43-90F3-78C80FD81E03}" type="sibTrans" cxnId="{7FF85A5B-6582-4047-AAA0-458FFF231B78}">
      <dgm:prSet/>
      <dgm:spPr/>
      <dgm:t>
        <a:bodyPr/>
        <a:lstStyle/>
        <a:p>
          <a:endParaRPr lang="en-US"/>
        </a:p>
      </dgm:t>
    </dgm:pt>
    <dgm:pt modelId="{9A33A84F-D3B9-9644-AC1B-8B3361BEE46B}">
      <dgm:prSet phldrT="[Text]" custT="1"/>
      <dgm:spPr/>
      <dgm:t>
        <a:bodyPr/>
        <a:lstStyle/>
        <a:p>
          <a:r>
            <a:rPr lang="en-US" sz="1600" dirty="0" smtClean="0"/>
            <a:t>Real people, positive role models to dismiss pre-conceptions</a:t>
          </a:r>
          <a:endParaRPr lang="en-US" sz="1600" dirty="0"/>
        </a:p>
      </dgm:t>
    </dgm:pt>
    <dgm:pt modelId="{A7561CCB-BFF7-C84F-94DD-ED57638D92B8}" type="parTrans" cxnId="{810265A8-21C9-2541-A5E7-61EE40D7192A}">
      <dgm:prSet/>
      <dgm:spPr/>
      <dgm:t>
        <a:bodyPr/>
        <a:lstStyle/>
        <a:p>
          <a:endParaRPr lang="en-US"/>
        </a:p>
      </dgm:t>
    </dgm:pt>
    <dgm:pt modelId="{9E6A9BB7-941A-A648-87ED-865F3E969C71}" type="sibTrans" cxnId="{810265A8-21C9-2541-A5E7-61EE40D7192A}">
      <dgm:prSet/>
      <dgm:spPr/>
      <dgm:t>
        <a:bodyPr/>
        <a:lstStyle/>
        <a:p>
          <a:endParaRPr lang="en-US"/>
        </a:p>
      </dgm:t>
    </dgm:pt>
    <dgm:pt modelId="{8B9A7B9B-BDFC-834E-B689-753C1E9F5692}">
      <dgm:prSet phldrT="[Text]" custT="1"/>
      <dgm:spPr/>
      <dgm:t>
        <a:bodyPr/>
        <a:lstStyle/>
        <a:p>
          <a:r>
            <a:rPr lang="en-US" sz="1600" dirty="0" smtClean="0"/>
            <a:t>Limited approaches, schools must proactively seek out</a:t>
          </a:r>
          <a:endParaRPr lang="en-US" sz="1600" dirty="0"/>
        </a:p>
      </dgm:t>
    </dgm:pt>
    <dgm:pt modelId="{7092A60A-4E52-2C48-B089-E624E26175B2}" type="parTrans" cxnId="{580B4638-F9C3-A647-AD6E-B792581C8B1C}">
      <dgm:prSet/>
      <dgm:spPr/>
      <dgm:t>
        <a:bodyPr/>
        <a:lstStyle/>
        <a:p>
          <a:endParaRPr lang="en-US"/>
        </a:p>
      </dgm:t>
    </dgm:pt>
    <dgm:pt modelId="{E83AADEA-C14A-AA4E-B64C-74ACD3EE4B0B}" type="sibTrans" cxnId="{580B4638-F9C3-A647-AD6E-B792581C8B1C}">
      <dgm:prSet/>
      <dgm:spPr/>
      <dgm:t>
        <a:bodyPr/>
        <a:lstStyle/>
        <a:p>
          <a:endParaRPr lang="en-US"/>
        </a:p>
      </dgm:t>
    </dgm:pt>
    <dgm:pt modelId="{155BBC4A-1627-A04A-A606-AB955C35CDA5}">
      <dgm:prSet phldrT="[Text]" custT="1"/>
      <dgm:spPr/>
      <dgm:t>
        <a:bodyPr/>
        <a:lstStyle/>
        <a:p>
          <a:r>
            <a:rPr lang="en-US" sz="1600" dirty="0" smtClean="0"/>
            <a:t>Themed assemblies (one off or wider series on careers) </a:t>
          </a:r>
          <a:endParaRPr lang="en-US" sz="1600" dirty="0"/>
        </a:p>
      </dgm:t>
    </dgm:pt>
    <dgm:pt modelId="{19D1D5CB-FED5-B94A-832B-952B972AF151}" type="parTrans" cxnId="{912BFCE9-E9B2-944B-BDF7-D51DAAADA617}">
      <dgm:prSet/>
      <dgm:spPr/>
      <dgm:t>
        <a:bodyPr/>
        <a:lstStyle/>
        <a:p>
          <a:endParaRPr lang="en-US"/>
        </a:p>
      </dgm:t>
    </dgm:pt>
    <dgm:pt modelId="{BFBF4B17-6308-004D-AA2B-97B3E1612737}" type="sibTrans" cxnId="{912BFCE9-E9B2-944B-BDF7-D51DAAADA617}">
      <dgm:prSet/>
      <dgm:spPr/>
      <dgm:t>
        <a:bodyPr/>
        <a:lstStyle/>
        <a:p>
          <a:endParaRPr lang="en-US"/>
        </a:p>
      </dgm:t>
    </dgm:pt>
    <dgm:pt modelId="{0CC38895-0C3F-7040-82BA-A82960C57ADB}">
      <dgm:prSet phldrT="[Text]" custT="1"/>
      <dgm:spPr/>
      <dgm:t>
        <a:bodyPr/>
        <a:lstStyle/>
        <a:p>
          <a:r>
            <a:rPr lang="en-US" sz="1600" dirty="0" smtClean="0"/>
            <a:t>Collapsed curriculum careers day with speakers (parents, community) – children want to  know how they got the job as well as what they do</a:t>
          </a:r>
          <a:endParaRPr lang="en-US" sz="1600" dirty="0"/>
        </a:p>
      </dgm:t>
    </dgm:pt>
    <dgm:pt modelId="{DACAED09-E62E-9441-B495-223AFFE52716}" type="parTrans" cxnId="{D7EF5CA4-69C6-5B4D-87AD-17841FB5F82B}">
      <dgm:prSet/>
      <dgm:spPr/>
      <dgm:t>
        <a:bodyPr/>
        <a:lstStyle/>
        <a:p>
          <a:endParaRPr lang="en-US"/>
        </a:p>
      </dgm:t>
    </dgm:pt>
    <dgm:pt modelId="{DAAF6910-43CF-D241-B3B0-597830083F6B}" type="sibTrans" cxnId="{D7EF5CA4-69C6-5B4D-87AD-17841FB5F82B}">
      <dgm:prSet/>
      <dgm:spPr/>
      <dgm:t>
        <a:bodyPr/>
        <a:lstStyle/>
        <a:p>
          <a:endParaRPr lang="en-US"/>
        </a:p>
      </dgm:t>
    </dgm:pt>
    <dgm:pt modelId="{0A0DB317-D476-6C42-B57D-FB3A898B008E}">
      <dgm:prSet phldrT="[Text]" custT="1"/>
      <dgm:spPr/>
      <dgm:t>
        <a:bodyPr/>
        <a:lstStyle/>
        <a:p>
          <a:r>
            <a:rPr lang="en-US" sz="1600" dirty="0" smtClean="0"/>
            <a:t>Careers day to support theme such as caring</a:t>
          </a:r>
          <a:endParaRPr lang="en-US" sz="1600" dirty="0"/>
        </a:p>
      </dgm:t>
    </dgm:pt>
    <dgm:pt modelId="{DEE0804F-83BC-3241-867F-3ECCE21939FD}" type="parTrans" cxnId="{56284DC7-A0E6-1C45-B221-C8F8DC23DB1B}">
      <dgm:prSet/>
      <dgm:spPr/>
      <dgm:t>
        <a:bodyPr/>
        <a:lstStyle/>
        <a:p>
          <a:endParaRPr lang="en-US"/>
        </a:p>
      </dgm:t>
    </dgm:pt>
    <dgm:pt modelId="{73FB3161-73EF-8644-B891-321E4168A1E8}" type="sibTrans" cxnId="{56284DC7-A0E6-1C45-B221-C8F8DC23DB1B}">
      <dgm:prSet/>
      <dgm:spPr/>
      <dgm:t>
        <a:bodyPr/>
        <a:lstStyle/>
        <a:p>
          <a:endParaRPr lang="en-US"/>
        </a:p>
      </dgm:t>
    </dgm:pt>
    <dgm:pt modelId="{9B7A3C7C-E96C-7B41-AEBF-82DA86739D89}">
      <dgm:prSet phldrT="[Text]" custT="1"/>
      <dgm:spPr/>
      <dgm:t>
        <a:bodyPr/>
        <a:lstStyle/>
        <a:p>
          <a:r>
            <a:rPr lang="en-US" sz="1600" dirty="0" smtClean="0"/>
            <a:t>School nurse presents an opportunity</a:t>
          </a:r>
          <a:endParaRPr lang="en-US" sz="1600" dirty="0"/>
        </a:p>
      </dgm:t>
    </dgm:pt>
    <dgm:pt modelId="{E751279D-46AC-8D4C-B0AF-3C13DABEF42C}" type="parTrans" cxnId="{DD0948BA-10BF-B246-AF65-8E546BD76ED2}">
      <dgm:prSet/>
      <dgm:spPr/>
      <dgm:t>
        <a:bodyPr/>
        <a:lstStyle/>
        <a:p>
          <a:endParaRPr lang="en-US"/>
        </a:p>
      </dgm:t>
    </dgm:pt>
    <dgm:pt modelId="{475CF9E6-B9CB-A340-BDAA-6D49CA240B06}" type="sibTrans" cxnId="{DD0948BA-10BF-B246-AF65-8E546BD76ED2}">
      <dgm:prSet/>
      <dgm:spPr/>
      <dgm:t>
        <a:bodyPr/>
        <a:lstStyle/>
        <a:p>
          <a:endParaRPr lang="en-US"/>
        </a:p>
      </dgm:t>
    </dgm:pt>
    <dgm:pt modelId="{E8B25CA2-49B7-B941-9DD2-D92C3ACA64C7}">
      <dgm:prSet phldrT="[Text]" custT="1"/>
      <dgm:spPr/>
      <dgm:t>
        <a:bodyPr/>
        <a:lstStyle/>
        <a:p>
          <a:r>
            <a:rPr lang="en-US" sz="1600" dirty="0" smtClean="0"/>
            <a:t>Open to ideas beyond those </a:t>
          </a:r>
          <a:r>
            <a:rPr lang="en-US" sz="1600" dirty="0" err="1" smtClean="0"/>
            <a:t>recognised</a:t>
          </a:r>
          <a:r>
            <a:rPr lang="en-US" sz="1600" dirty="0" smtClean="0"/>
            <a:t> at home</a:t>
          </a:r>
          <a:endParaRPr lang="en-US" sz="1600" dirty="0"/>
        </a:p>
      </dgm:t>
    </dgm:pt>
    <dgm:pt modelId="{233EBA17-9149-7D45-A3DA-EF90183063D2}" type="parTrans" cxnId="{A0013807-ABEB-254C-A6CA-EE7AFFC6DEA0}">
      <dgm:prSet/>
      <dgm:spPr/>
      <dgm:t>
        <a:bodyPr/>
        <a:lstStyle/>
        <a:p>
          <a:endParaRPr lang="en-US"/>
        </a:p>
      </dgm:t>
    </dgm:pt>
    <dgm:pt modelId="{85B7B9EE-486D-D44A-A71C-19A497AA8210}" type="sibTrans" cxnId="{A0013807-ABEB-254C-A6CA-EE7AFFC6DEA0}">
      <dgm:prSet/>
      <dgm:spPr/>
      <dgm:t>
        <a:bodyPr/>
        <a:lstStyle/>
        <a:p>
          <a:endParaRPr lang="en-US"/>
        </a:p>
      </dgm:t>
    </dgm:pt>
    <dgm:pt modelId="{F540513F-75A1-3446-95D1-4BC803A8156A}" type="pres">
      <dgm:prSet presAssocID="{01208D9A-5BE0-9441-A2C7-E823F75CE9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FAAFDF-F813-C246-9FA9-7440925AAB22}" type="pres">
      <dgm:prSet presAssocID="{0F06483A-B1E0-AB4E-8E9A-A6B3CD6BECF0}" presName="linNode" presStyleCnt="0"/>
      <dgm:spPr/>
    </dgm:pt>
    <dgm:pt modelId="{469F464D-BE60-B34C-9986-55A76B44EC84}" type="pres">
      <dgm:prSet presAssocID="{0F06483A-B1E0-AB4E-8E9A-A6B3CD6BECF0}" presName="parentText" presStyleLbl="node1" presStyleIdx="0" presStyleCnt="2" custScaleX="963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2819F-12E0-E946-A026-34232EB8E266}" type="pres">
      <dgm:prSet presAssocID="{0F06483A-B1E0-AB4E-8E9A-A6B3CD6BECF0}" presName="descendantText" presStyleLbl="alignAccFollowNode1" presStyleIdx="0" presStyleCnt="2" custScaleX="249297" custScaleY="148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4F21C-C6AC-914E-B6BB-2585D4765B5F}" type="pres">
      <dgm:prSet presAssocID="{9A7FCD48-8F27-924D-BD87-4CF5A672E09C}" presName="sp" presStyleCnt="0"/>
      <dgm:spPr/>
    </dgm:pt>
    <dgm:pt modelId="{9EC83770-6D40-534C-ADC8-4AB4BA52AC6C}" type="pres">
      <dgm:prSet presAssocID="{7F013FEE-7637-1A4D-A7FA-1290751B72FD}" presName="linNode" presStyleCnt="0"/>
      <dgm:spPr/>
    </dgm:pt>
    <dgm:pt modelId="{3976FFAE-E04F-8C43-982D-E4F32BCFCCE5}" type="pres">
      <dgm:prSet presAssocID="{7F013FEE-7637-1A4D-A7FA-1290751B72FD}" presName="parentText" presStyleLbl="node1" presStyleIdx="1" presStyleCnt="2" custScaleX="578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4AFD4-C48D-084E-A949-77921DD03F70}" type="pres">
      <dgm:prSet presAssocID="{7F013FEE-7637-1A4D-A7FA-1290751B72FD}" presName="descendantText" presStyleLbl="alignAccFollowNode1" presStyleIdx="1" presStyleCnt="2" custScaleX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9FFB1-E96C-6C4B-91A5-CF60CFFE9454}" type="presOf" srcId="{01208D9A-5BE0-9441-A2C7-E823F75CE97F}" destId="{F540513F-75A1-3446-95D1-4BC803A8156A}" srcOrd="0" destOrd="0" presId="urn:microsoft.com/office/officeart/2005/8/layout/vList5"/>
    <dgm:cxn modelId="{10C4FB3D-D4B0-0941-9974-2A92A2FEBA09}" type="presOf" srcId="{229FB951-BF8A-464E-814D-1478F8F3DD5D}" destId="{2872819F-12E0-E946-A026-34232EB8E266}" srcOrd="0" destOrd="0" presId="urn:microsoft.com/office/officeart/2005/8/layout/vList5"/>
    <dgm:cxn modelId="{D1064644-EC17-E640-97E3-DB134839D23F}" type="presOf" srcId="{0CC38895-0C3F-7040-82BA-A82960C57ADB}" destId="{9374AFD4-C48D-084E-A949-77921DD03F70}" srcOrd="0" destOrd="1" presId="urn:microsoft.com/office/officeart/2005/8/layout/vList5"/>
    <dgm:cxn modelId="{E81E8372-A0E1-8848-9B45-636EC19D1A0A}" type="presOf" srcId="{43EBF6A4-920C-5643-87E8-855FA4F10076}" destId="{2872819F-12E0-E946-A026-34232EB8E266}" srcOrd="0" destOrd="5" presId="urn:microsoft.com/office/officeart/2005/8/layout/vList5"/>
    <dgm:cxn modelId="{D2E15C1E-CA90-6843-9B21-5CE2D1BBFB9E}" type="presOf" srcId="{25423385-3DDF-534C-91F4-4F8DA8F8BE6C}" destId="{9374AFD4-C48D-084E-A949-77921DD03F70}" srcOrd="0" destOrd="0" presId="urn:microsoft.com/office/officeart/2005/8/layout/vList5"/>
    <dgm:cxn modelId="{7FF85A5B-6582-4047-AAA0-458FFF231B78}" srcId="{0F06483A-B1E0-AB4E-8E9A-A6B3CD6BECF0}" destId="{43EBF6A4-920C-5643-87E8-855FA4F10076}" srcOrd="5" destOrd="0" parTransId="{16B55A18-C732-934B-8B79-827F653B25C3}" sibTransId="{FAB8E26C-834C-7E43-90F3-78C80FD81E03}"/>
    <dgm:cxn modelId="{810265A8-21C9-2541-A5E7-61EE40D7192A}" srcId="{0F06483A-B1E0-AB4E-8E9A-A6B3CD6BECF0}" destId="{9A33A84F-D3B9-9644-AC1B-8B3361BEE46B}" srcOrd="1" destOrd="0" parTransId="{A7561CCB-BFF7-C84F-94DD-ED57638D92B8}" sibTransId="{9E6A9BB7-941A-A648-87ED-865F3E969C71}"/>
    <dgm:cxn modelId="{661AE5C7-B8F2-E04A-8E5F-7323E2823753}" type="presOf" srcId="{E8B25CA2-49B7-B941-9DD2-D92C3ACA64C7}" destId="{2872819F-12E0-E946-A026-34232EB8E266}" srcOrd="0" destOrd="2" presId="urn:microsoft.com/office/officeart/2005/8/layout/vList5"/>
    <dgm:cxn modelId="{E9E1DA2E-F6A4-7C4C-8F48-C730E3BEF520}" type="presOf" srcId="{9A33A84F-D3B9-9644-AC1B-8B3361BEE46B}" destId="{2872819F-12E0-E946-A026-34232EB8E266}" srcOrd="0" destOrd="1" presId="urn:microsoft.com/office/officeart/2005/8/layout/vList5"/>
    <dgm:cxn modelId="{637781D3-36B0-9E46-8BCC-5036933C656C}" type="presOf" srcId="{7F013FEE-7637-1A4D-A7FA-1290751B72FD}" destId="{3976FFAE-E04F-8C43-982D-E4F32BCFCCE5}" srcOrd="0" destOrd="0" presId="urn:microsoft.com/office/officeart/2005/8/layout/vList5"/>
    <dgm:cxn modelId="{EF996415-D87E-8640-99A8-277E9FA7B3FE}" srcId="{01208D9A-5BE0-9441-A2C7-E823F75CE97F}" destId="{7F013FEE-7637-1A4D-A7FA-1290751B72FD}" srcOrd="1" destOrd="0" parTransId="{69A93575-718F-EB4B-BB0D-5EF8C0F9282E}" sibTransId="{D9BABA42-5AE7-C54B-97BF-49B450AEE44B}"/>
    <dgm:cxn modelId="{BDEF831B-3672-7D49-9C72-CA0C773E17B6}" srcId="{01208D9A-5BE0-9441-A2C7-E823F75CE97F}" destId="{0F06483A-B1E0-AB4E-8E9A-A6B3CD6BECF0}" srcOrd="0" destOrd="0" parTransId="{80CE33FB-356C-6D4C-A1DE-3EE0CB1B4C69}" sibTransId="{9A7FCD48-8F27-924D-BD87-4CF5A672E09C}"/>
    <dgm:cxn modelId="{443937ED-8644-B544-A404-806ADF19EE81}" type="presOf" srcId="{155BBC4A-1627-A04A-A606-AB955C35CDA5}" destId="{9374AFD4-C48D-084E-A949-77921DD03F70}" srcOrd="0" destOrd="2" presId="urn:microsoft.com/office/officeart/2005/8/layout/vList5"/>
    <dgm:cxn modelId="{F9E228A2-2176-884F-BEC9-45D4DB5C3FD8}" type="presOf" srcId="{8B9A7B9B-BDFC-834E-B689-753C1E9F5692}" destId="{2872819F-12E0-E946-A026-34232EB8E266}" srcOrd="0" destOrd="3" presId="urn:microsoft.com/office/officeart/2005/8/layout/vList5"/>
    <dgm:cxn modelId="{580B4638-F9C3-A647-AD6E-B792581C8B1C}" srcId="{0F06483A-B1E0-AB4E-8E9A-A6B3CD6BECF0}" destId="{8B9A7B9B-BDFC-834E-B689-753C1E9F5692}" srcOrd="3" destOrd="0" parTransId="{7092A60A-4E52-2C48-B089-E624E26175B2}" sibTransId="{E83AADEA-C14A-AA4E-B64C-74ACD3EE4B0B}"/>
    <dgm:cxn modelId="{0E0E9680-976C-5343-95C5-6800BD0C04D4}" type="presOf" srcId="{0F06483A-B1E0-AB4E-8E9A-A6B3CD6BECF0}" destId="{469F464D-BE60-B34C-9986-55A76B44EC84}" srcOrd="0" destOrd="0" presId="urn:microsoft.com/office/officeart/2005/8/layout/vList5"/>
    <dgm:cxn modelId="{DD0948BA-10BF-B246-AF65-8E546BD76ED2}" srcId="{0F06483A-B1E0-AB4E-8E9A-A6B3CD6BECF0}" destId="{9B7A3C7C-E96C-7B41-AEBF-82DA86739D89}" srcOrd="4" destOrd="0" parTransId="{E751279D-46AC-8D4C-B0AF-3C13DABEF42C}" sibTransId="{475CF9E6-B9CB-A340-BDAA-6D49CA240B06}"/>
    <dgm:cxn modelId="{912BFCE9-E9B2-944B-BDF7-D51DAAADA617}" srcId="{7F013FEE-7637-1A4D-A7FA-1290751B72FD}" destId="{155BBC4A-1627-A04A-A606-AB955C35CDA5}" srcOrd="2" destOrd="0" parTransId="{19D1D5CB-FED5-B94A-832B-952B972AF151}" sibTransId="{BFBF4B17-6308-004D-AA2B-97B3E1612737}"/>
    <dgm:cxn modelId="{D7EF5CA4-69C6-5B4D-87AD-17841FB5F82B}" srcId="{7F013FEE-7637-1A4D-A7FA-1290751B72FD}" destId="{0CC38895-0C3F-7040-82BA-A82960C57ADB}" srcOrd="1" destOrd="0" parTransId="{DACAED09-E62E-9441-B495-223AFFE52716}" sibTransId="{DAAF6910-43CF-D241-B3B0-597830083F6B}"/>
    <dgm:cxn modelId="{56284DC7-A0E6-1C45-B221-C8F8DC23DB1B}" srcId="{7F013FEE-7637-1A4D-A7FA-1290751B72FD}" destId="{0A0DB317-D476-6C42-B57D-FB3A898B008E}" srcOrd="3" destOrd="0" parTransId="{DEE0804F-83BC-3241-867F-3ECCE21939FD}" sibTransId="{73FB3161-73EF-8644-B891-321E4168A1E8}"/>
    <dgm:cxn modelId="{717EABDC-EDE7-1144-BE20-FE98D5084857}" type="presOf" srcId="{0A0DB317-D476-6C42-B57D-FB3A898B008E}" destId="{9374AFD4-C48D-084E-A949-77921DD03F70}" srcOrd="0" destOrd="3" presId="urn:microsoft.com/office/officeart/2005/8/layout/vList5"/>
    <dgm:cxn modelId="{A0013807-ABEB-254C-A6CA-EE7AFFC6DEA0}" srcId="{0F06483A-B1E0-AB4E-8E9A-A6B3CD6BECF0}" destId="{E8B25CA2-49B7-B941-9DD2-D92C3ACA64C7}" srcOrd="2" destOrd="0" parTransId="{233EBA17-9149-7D45-A3DA-EF90183063D2}" sibTransId="{85B7B9EE-486D-D44A-A71C-19A497AA8210}"/>
    <dgm:cxn modelId="{96C1ACA6-B47C-CA4C-AA6A-819024F7C659}" srcId="{7F013FEE-7637-1A4D-A7FA-1290751B72FD}" destId="{25423385-3DDF-534C-91F4-4F8DA8F8BE6C}" srcOrd="0" destOrd="0" parTransId="{5BD5E2D7-986F-D64C-8350-CC42576DEC9C}" sibTransId="{8044C126-32AA-EE47-9938-B45323B10D02}"/>
    <dgm:cxn modelId="{659A1E4D-2001-E24C-9B22-BFE8F190E4A5}" srcId="{0F06483A-B1E0-AB4E-8E9A-A6B3CD6BECF0}" destId="{229FB951-BF8A-464E-814D-1478F8F3DD5D}" srcOrd="0" destOrd="0" parTransId="{08F1465A-C114-EC48-B0C9-5842CA7DC58E}" sibTransId="{84DDFBD6-DF46-6E4D-BDF5-60F3C71E1279}"/>
    <dgm:cxn modelId="{CDC535B7-756A-EA43-9D6E-B2A21135E8F4}" type="presOf" srcId="{9B7A3C7C-E96C-7B41-AEBF-82DA86739D89}" destId="{2872819F-12E0-E946-A026-34232EB8E266}" srcOrd="0" destOrd="4" presId="urn:microsoft.com/office/officeart/2005/8/layout/vList5"/>
    <dgm:cxn modelId="{8E118833-5072-C54F-B62A-5ADE04BBF95E}" type="presParOf" srcId="{F540513F-75A1-3446-95D1-4BC803A8156A}" destId="{AFFAAFDF-F813-C246-9FA9-7440925AAB22}" srcOrd="0" destOrd="0" presId="urn:microsoft.com/office/officeart/2005/8/layout/vList5"/>
    <dgm:cxn modelId="{18EB9875-5702-064A-8128-44DF29CFAD41}" type="presParOf" srcId="{AFFAAFDF-F813-C246-9FA9-7440925AAB22}" destId="{469F464D-BE60-B34C-9986-55A76B44EC84}" srcOrd="0" destOrd="0" presId="urn:microsoft.com/office/officeart/2005/8/layout/vList5"/>
    <dgm:cxn modelId="{255E057D-1FC4-514C-9D9C-F7D65A540CC3}" type="presParOf" srcId="{AFFAAFDF-F813-C246-9FA9-7440925AAB22}" destId="{2872819F-12E0-E946-A026-34232EB8E266}" srcOrd="1" destOrd="0" presId="urn:microsoft.com/office/officeart/2005/8/layout/vList5"/>
    <dgm:cxn modelId="{49029CFD-1DF1-694D-A571-98F66FEFB6AA}" type="presParOf" srcId="{F540513F-75A1-3446-95D1-4BC803A8156A}" destId="{7E34F21C-C6AC-914E-B6BB-2585D4765B5F}" srcOrd="1" destOrd="0" presId="urn:microsoft.com/office/officeart/2005/8/layout/vList5"/>
    <dgm:cxn modelId="{197E317F-EDC5-DB43-987D-85534CE18CBA}" type="presParOf" srcId="{F540513F-75A1-3446-95D1-4BC803A8156A}" destId="{9EC83770-6D40-534C-ADC8-4AB4BA52AC6C}" srcOrd="2" destOrd="0" presId="urn:microsoft.com/office/officeart/2005/8/layout/vList5"/>
    <dgm:cxn modelId="{9DA96C11-8DD2-EB41-B9F6-2D5C03A8234B}" type="presParOf" srcId="{9EC83770-6D40-534C-ADC8-4AB4BA52AC6C}" destId="{3976FFAE-E04F-8C43-982D-E4F32BCFCCE5}" srcOrd="0" destOrd="0" presId="urn:microsoft.com/office/officeart/2005/8/layout/vList5"/>
    <dgm:cxn modelId="{713B1201-9A7E-A240-B5A9-E99449F3B523}" type="presParOf" srcId="{9EC83770-6D40-534C-ADC8-4AB4BA52AC6C}" destId="{9374AFD4-C48D-084E-A949-77921DD03F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2B75D9-DFC2-6C4E-8B37-2B83EE8A5873}" type="doc">
      <dgm:prSet loTypeId="urn:microsoft.com/office/officeart/2005/8/layout/radial6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3AD6866-D46A-7F4E-A104-12868C23ADE6}">
      <dgm:prSet phldrT="[Text]"/>
      <dgm:spPr/>
      <dgm:t>
        <a:bodyPr/>
        <a:lstStyle/>
        <a:p>
          <a:r>
            <a:rPr lang="en-US" dirty="0" smtClean="0"/>
            <a:t>Best careers tool</a:t>
          </a:r>
          <a:endParaRPr lang="en-US" dirty="0"/>
        </a:p>
      </dgm:t>
    </dgm:pt>
    <dgm:pt modelId="{5DD93E6D-605B-BC49-9276-4651072008B7}" type="parTrans" cxnId="{54BB3183-B878-644E-B9CA-4C1F007039DE}">
      <dgm:prSet/>
      <dgm:spPr/>
      <dgm:t>
        <a:bodyPr/>
        <a:lstStyle/>
        <a:p>
          <a:endParaRPr lang="en-US"/>
        </a:p>
      </dgm:t>
    </dgm:pt>
    <dgm:pt modelId="{6B8E0B63-13C5-364B-9174-89C62014E8DE}" type="sibTrans" cxnId="{54BB3183-B878-644E-B9CA-4C1F007039DE}">
      <dgm:prSet/>
      <dgm:spPr/>
      <dgm:t>
        <a:bodyPr/>
        <a:lstStyle/>
        <a:p>
          <a:endParaRPr lang="en-US"/>
        </a:p>
      </dgm:t>
    </dgm:pt>
    <dgm:pt modelId="{E06632D1-E1B9-1641-B654-3409E20ADC45}">
      <dgm:prSet phldrT="[Text]" custT="1"/>
      <dgm:spPr/>
      <dgm:t>
        <a:bodyPr/>
        <a:lstStyle/>
        <a:p>
          <a:r>
            <a:rPr lang="en-US" sz="1600" dirty="0" smtClean="0"/>
            <a:t>Primary work experience</a:t>
          </a:r>
          <a:endParaRPr lang="en-US" sz="1600" dirty="0"/>
        </a:p>
      </dgm:t>
    </dgm:pt>
    <dgm:pt modelId="{E98803E8-7CEB-1E40-B33A-6608DFDD65AD}" type="parTrans" cxnId="{3B87C406-3AC9-C141-971A-F8D558556739}">
      <dgm:prSet/>
      <dgm:spPr/>
      <dgm:t>
        <a:bodyPr/>
        <a:lstStyle/>
        <a:p>
          <a:endParaRPr lang="en-US"/>
        </a:p>
      </dgm:t>
    </dgm:pt>
    <dgm:pt modelId="{33FBA0E6-562F-E540-8726-26C9E172EAA1}" type="sibTrans" cxnId="{3B87C406-3AC9-C141-971A-F8D558556739}">
      <dgm:prSet/>
      <dgm:spPr/>
      <dgm:t>
        <a:bodyPr/>
        <a:lstStyle/>
        <a:p>
          <a:endParaRPr lang="en-US"/>
        </a:p>
      </dgm:t>
    </dgm:pt>
    <dgm:pt modelId="{17B5F363-EF52-EC47-A7B4-BEBD306B501D}">
      <dgm:prSet custT="1"/>
      <dgm:spPr/>
      <dgm:t>
        <a:bodyPr/>
        <a:lstStyle/>
        <a:p>
          <a:r>
            <a:rPr lang="en-US" sz="1600" dirty="0" smtClean="0"/>
            <a:t>Work shops</a:t>
          </a:r>
        </a:p>
      </dgm:t>
    </dgm:pt>
    <dgm:pt modelId="{185B154F-90FB-FD4A-B6D3-D27CEE019938}" type="parTrans" cxnId="{96368E2A-116A-1546-8FB7-1B2FB71B0DD9}">
      <dgm:prSet/>
      <dgm:spPr/>
      <dgm:t>
        <a:bodyPr/>
        <a:lstStyle/>
        <a:p>
          <a:endParaRPr lang="en-US"/>
        </a:p>
      </dgm:t>
    </dgm:pt>
    <dgm:pt modelId="{A63E3FE0-5C54-2347-816A-1267A4A4627E}" type="sibTrans" cxnId="{96368E2A-116A-1546-8FB7-1B2FB71B0DD9}">
      <dgm:prSet/>
      <dgm:spPr/>
      <dgm:t>
        <a:bodyPr/>
        <a:lstStyle/>
        <a:p>
          <a:endParaRPr lang="en-US"/>
        </a:p>
      </dgm:t>
    </dgm:pt>
    <dgm:pt modelId="{D8265D77-035A-C143-A332-22CDAB6E1721}">
      <dgm:prSet custT="1"/>
      <dgm:spPr/>
      <dgm:t>
        <a:bodyPr/>
        <a:lstStyle/>
        <a:p>
          <a:r>
            <a:rPr lang="en-US" sz="1600" dirty="0" smtClean="0"/>
            <a:t>Posters of typical days / events</a:t>
          </a:r>
        </a:p>
      </dgm:t>
    </dgm:pt>
    <dgm:pt modelId="{9AFFD4A3-0F82-D843-B6AA-CDFE933DD0AD}" type="parTrans" cxnId="{2C7DD475-7187-C545-90BD-38EE4261244D}">
      <dgm:prSet/>
      <dgm:spPr/>
      <dgm:t>
        <a:bodyPr/>
        <a:lstStyle/>
        <a:p>
          <a:endParaRPr lang="en-US"/>
        </a:p>
      </dgm:t>
    </dgm:pt>
    <dgm:pt modelId="{F09A2387-2D5E-8443-87A8-D19295ECCC34}" type="sibTrans" cxnId="{2C7DD475-7187-C545-90BD-38EE4261244D}">
      <dgm:prSet/>
      <dgm:spPr/>
      <dgm:t>
        <a:bodyPr/>
        <a:lstStyle/>
        <a:p>
          <a:endParaRPr lang="en-US"/>
        </a:p>
      </dgm:t>
    </dgm:pt>
    <dgm:pt modelId="{59B9C449-FB00-E349-B5C1-7D1750250850}">
      <dgm:prSet custT="1"/>
      <dgm:spPr/>
      <dgm:t>
        <a:bodyPr/>
        <a:lstStyle/>
        <a:p>
          <a:r>
            <a:rPr lang="en-US" sz="1600" dirty="0" smtClean="0"/>
            <a:t>Brilliant club for all</a:t>
          </a:r>
        </a:p>
      </dgm:t>
    </dgm:pt>
    <dgm:pt modelId="{67AD8CDA-E4E7-D34D-BBD6-8C3225F958B9}" type="parTrans" cxnId="{C9E034DF-1D13-7842-91B8-C4172F63B639}">
      <dgm:prSet/>
      <dgm:spPr/>
      <dgm:t>
        <a:bodyPr/>
        <a:lstStyle/>
        <a:p>
          <a:endParaRPr lang="en-US"/>
        </a:p>
      </dgm:t>
    </dgm:pt>
    <dgm:pt modelId="{C9A20D06-2C58-B04A-B0A9-DA54B8B38EC1}" type="sibTrans" cxnId="{C9E034DF-1D13-7842-91B8-C4172F63B639}">
      <dgm:prSet/>
      <dgm:spPr/>
      <dgm:t>
        <a:bodyPr/>
        <a:lstStyle/>
        <a:p>
          <a:endParaRPr lang="en-US"/>
        </a:p>
      </dgm:t>
    </dgm:pt>
    <dgm:pt modelId="{06B04E09-891C-4F4D-B9B4-7AD020ECFFDC}">
      <dgm:prSet custT="1"/>
      <dgm:spPr/>
      <dgm:t>
        <a:bodyPr/>
        <a:lstStyle/>
        <a:p>
          <a:r>
            <a:rPr lang="en-US" sz="1600" dirty="0" smtClean="0"/>
            <a:t>Advice on running careers day</a:t>
          </a:r>
        </a:p>
      </dgm:t>
    </dgm:pt>
    <dgm:pt modelId="{6147535B-2A82-D74D-B902-F22BEB38288A}" type="parTrans" cxnId="{FB29BB0B-898C-A14B-ADB2-8D7FDCFF1F3E}">
      <dgm:prSet/>
      <dgm:spPr/>
      <dgm:t>
        <a:bodyPr/>
        <a:lstStyle/>
        <a:p>
          <a:endParaRPr lang="en-US"/>
        </a:p>
      </dgm:t>
    </dgm:pt>
    <dgm:pt modelId="{F12BBBDD-784E-E144-9EE1-EE93B615B6E2}" type="sibTrans" cxnId="{FB29BB0B-898C-A14B-ADB2-8D7FDCFF1F3E}">
      <dgm:prSet/>
      <dgm:spPr/>
      <dgm:t>
        <a:bodyPr/>
        <a:lstStyle/>
        <a:p>
          <a:endParaRPr lang="en-US"/>
        </a:p>
      </dgm:t>
    </dgm:pt>
    <dgm:pt modelId="{5022348C-3AD6-9B4C-89CE-4AA2819CA749}">
      <dgm:prSet custT="1"/>
      <dgm:spPr/>
      <dgm:t>
        <a:bodyPr/>
        <a:lstStyle/>
        <a:p>
          <a:r>
            <a:rPr lang="en-US" sz="1600" dirty="0" smtClean="0"/>
            <a:t>Health speakers (any role)</a:t>
          </a:r>
        </a:p>
      </dgm:t>
    </dgm:pt>
    <dgm:pt modelId="{986C8F68-5C82-E343-AA04-FA79C4253D97}" type="parTrans" cxnId="{17B74BD7-B9DD-AD43-8F67-D2609E1BEEE3}">
      <dgm:prSet/>
      <dgm:spPr/>
      <dgm:t>
        <a:bodyPr/>
        <a:lstStyle/>
        <a:p>
          <a:endParaRPr lang="en-US"/>
        </a:p>
      </dgm:t>
    </dgm:pt>
    <dgm:pt modelId="{248DC06D-AD5F-F54B-BE48-9CF01186EEB5}" type="sibTrans" cxnId="{17B74BD7-B9DD-AD43-8F67-D2609E1BEEE3}">
      <dgm:prSet/>
      <dgm:spPr/>
      <dgm:t>
        <a:bodyPr/>
        <a:lstStyle/>
        <a:p>
          <a:endParaRPr lang="en-US"/>
        </a:p>
      </dgm:t>
    </dgm:pt>
    <dgm:pt modelId="{4369FDA6-BD1C-9A4A-AC35-E8CA4A6AEB1A}">
      <dgm:prSet custT="1"/>
      <dgm:spPr/>
      <dgm:t>
        <a:bodyPr/>
        <a:lstStyle/>
        <a:p>
          <a:r>
            <a:rPr lang="en-US" sz="1600" dirty="0" smtClean="0"/>
            <a:t>Broad based resource</a:t>
          </a:r>
        </a:p>
      </dgm:t>
    </dgm:pt>
    <dgm:pt modelId="{8F3C75EC-9901-8C41-9100-30FC85747B83}" type="parTrans" cxnId="{6AF21461-D00F-F442-8104-2F6BB42AF993}">
      <dgm:prSet/>
      <dgm:spPr/>
      <dgm:t>
        <a:bodyPr/>
        <a:lstStyle/>
        <a:p>
          <a:endParaRPr lang="en-US"/>
        </a:p>
      </dgm:t>
    </dgm:pt>
    <dgm:pt modelId="{A21FFAF6-3C1E-FA45-907E-36C4F814FF55}" type="sibTrans" cxnId="{6AF21461-D00F-F442-8104-2F6BB42AF993}">
      <dgm:prSet/>
      <dgm:spPr/>
      <dgm:t>
        <a:bodyPr/>
        <a:lstStyle/>
        <a:p>
          <a:endParaRPr lang="en-US"/>
        </a:p>
      </dgm:t>
    </dgm:pt>
    <dgm:pt modelId="{D7186670-5D63-2D49-8FDA-2D360E0B0835}" type="pres">
      <dgm:prSet presAssocID="{8E2B75D9-DFC2-6C4E-8B37-2B83EE8A58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EE82B8-7B50-C64C-80AF-04B9620F987F}" type="pres">
      <dgm:prSet presAssocID="{B3AD6866-D46A-7F4E-A104-12868C23ADE6}" presName="centerShape" presStyleLbl="node0" presStyleIdx="0" presStyleCnt="1"/>
      <dgm:spPr/>
      <dgm:t>
        <a:bodyPr/>
        <a:lstStyle/>
        <a:p>
          <a:endParaRPr lang="en-US"/>
        </a:p>
      </dgm:t>
    </dgm:pt>
    <dgm:pt modelId="{92A2AB54-2F66-9447-878C-C61FF1547FF6}" type="pres">
      <dgm:prSet presAssocID="{E06632D1-E1B9-1641-B654-3409E20ADC45}" presName="node" presStyleLbl="node1" presStyleIdx="0" presStyleCnt="7" custScaleX="133314" custScaleY="133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7338A-6F6F-4740-960B-ED0C148FD511}" type="pres">
      <dgm:prSet presAssocID="{E06632D1-E1B9-1641-B654-3409E20ADC45}" presName="dummy" presStyleCnt="0"/>
      <dgm:spPr/>
    </dgm:pt>
    <dgm:pt modelId="{3BED8392-2EF1-6D43-8FA3-8A0D9251F475}" type="pres">
      <dgm:prSet presAssocID="{33FBA0E6-562F-E540-8726-26C9E172EAA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DF5A90D-990C-0242-809C-FDA8BEE34AE4}" type="pres">
      <dgm:prSet presAssocID="{17B5F363-EF52-EC47-A7B4-BEBD306B501D}" presName="node" presStyleLbl="node1" presStyleIdx="1" presStyleCnt="7" custScaleX="113141" custScaleY="116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5D716-60E6-7F4F-BFFA-E9339A7874C2}" type="pres">
      <dgm:prSet presAssocID="{17B5F363-EF52-EC47-A7B4-BEBD306B501D}" presName="dummy" presStyleCnt="0"/>
      <dgm:spPr/>
    </dgm:pt>
    <dgm:pt modelId="{6A3AAA0D-FE3B-6040-B250-C76BCD16653A}" type="pres">
      <dgm:prSet presAssocID="{A63E3FE0-5C54-2347-816A-1267A4A4627E}" presName="sibTrans" presStyleLbl="sibTrans2D1" presStyleIdx="1" presStyleCnt="7"/>
      <dgm:spPr/>
      <dgm:t>
        <a:bodyPr/>
        <a:lstStyle/>
        <a:p>
          <a:endParaRPr lang="en-US"/>
        </a:p>
      </dgm:t>
    </dgm:pt>
    <dgm:pt modelId="{66F64AFB-0576-1347-BBB3-0DA07F6A5008}" type="pres">
      <dgm:prSet presAssocID="{5022348C-3AD6-9B4C-89CE-4AA2819CA749}" presName="node" presStyleLbl="node1" presStyleIdx="2" presStyleCnt="7" custScaleX="123022" custScaleY="126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FBDE6-2D52-984D-B571-2C688CD535BB}" type="pres">
      <dgm:prSet presAssocID="{5022348C-3AD6-9B4C-89CE-4AA2819CA749}" presName="dummy" presStyleCnt="0"/>
      <dgm:spPr/>
    </dgm:pt>
    <dgm:pt modelId="{061C2C86-B5FA-204C-AF70-8BAF1713CD3C}" type="pres">
      <dgm:prSet presAssocID="{248DC06D-AD5F-F54B-BE48-9CF01186EEB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22F887B-193B-C344-B2E4-D5D9B18396BD}" type="pres">
      <dgm:prSet presAssocID="{D8265D77-035A-C143-A332-22CDAB6E1721}" presName="node" presStyleLbl="node1" presStyleIdx="3" presStyleCnt="7" custScaleX="115841" custScaleY="110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84DA9-DD75-2E49-9E89-B62CF986308D}" type="pres">
      <dgm:prSet presAssocID="{D8265D77-035A-C143-A332-22CDAB6E1721}" presName="dummy" presStyleCnt="0"/>
      <dgm:spPr/>
    </dgm:pt>
    <dgm:pt modelId="{F5768BB4-A489-2E40-BEF1-CA95271F3792}" type="pres">
      <dgm:prSet presAssocID="{F09A2387-2D5E-8443-87A8-D19295ECCC3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81A4CF01-CB69-224F-ADE2-48F931E5FB97}" type="pres">
      <dgm:prSet presAssocID="{59B9C449-FB00-E349-B5C1-7D1750250850}" presName="node" presStyleLbl="node1" presStyleIdx="4" presStyleCnt="7" custScaleX="113041" custScaleY="111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FC3E-84EC-A946-B194-E06A5310AB24}" type="pres">
      <dgm:prSet presAssocID="{59B9C449-FB00-E349-B5C1-7D1750250850}" presName="dummy" presStyleCnt="0"/>
      <dgm:spPr/>
    </dgm:pt>
    <dgm:pt modelId="{80272B81-F755-1842-95E2-EFCAB4E92B2F}" type="pres">
      <dgm:prSet presAssocID="{C9A20D06-2C58-B04A-B0A9-DA54B8B38EC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37A4BF0-C5D7-7547-AD11-6A2FA1FCFDF8}" type="pres">
      <dgm:prSet presAssocID="{06B04E09-891C-4F4D-B9B4-7AD020ECFFDC}" presName="node" presStyleLbl="node1" presStyleIdx="5" presStyleCnt="7" custScaleX="128590" custScaleY="129751" custRadScaleRad="101872" custRadScaleInc="-23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3496C-71CB-904C-86C7-854F5E7BA19E}" type="pres">
      <dgm:prSet presAssocID="{06B04E09-891C-4F4D-B9B4-7AD020ECFFDC}" presName="dummy" presStyleCnt="0"/>
      <dgm:spPr/>
    </dgm:pt>
    <dgm:pt modelId="{1222917D-886F-9F48-AD1C-175CC1E8A1A9}" type="pres">
      <dgm:prSet presAssocID="{F12BBBDD-784E-E144-9EE1-EE93B615B6E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12F3DCD-BFAF-B342-AD1C-BECA1E6BE9DC}" type="pres">
      <dgm:prSet presAssocID="{4369FDA6-BD1C-9A4A-AC35-E8CA4A6AEB1A}" presName="node" presStyleLbl="node1" presStyleIdx="6" presStyleCnt="7" custScaleX="112847" custScaleY="118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D7F18-986F-CB48-8E8D-77A6F6B6013F}" type="pres">
      <dgm:prSet presAssocID="{4369FDA6-BD1C-9A4A-AC35-E8CA4A6AEB1A}" presName="dummy" presStyleCnt="0"/>
      <dgm:spPr/>
    </dgm:pt>
    <dgm:pt modelId="{9BD5CD21-8438-8F4D-8A1D-529A7A7CD510}" type="pres">
      <dgm:prSet presAssocID="{A21FFAF6-3C1E-FA45-907E-36C4F814FF55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2183C97E-72EA-3D40-A508-7B275D5C52E9}" type="presOf" srcId="{248DC06D-AD5F-F54B-BE48-9CF01186EEB5}" destId="{061C2C86-B5FA-204C-AF70-8BAF1713CD3C}" srcOrd="0" destOrd="0" presId="urn:microsoft.com/office/officeart/2005/8/layout/radial6"/>
    <dgm:cxn modelId="{C6B5585F-501D-F041-898C-923F9860C984}" type="presOf" srcId="{59B9C449-FB00-E349-B5C1-7D1750250850}" destId="{81A4CF01-CB69-224F-ADE2-48F931E5FB97}" srcOrd="0" destOrd="0" presId="urn:microsoft.com/office/officeart/2005/8/layout/radial6"/>
    <dgm:cxn modelId="{CAF20F7A-B3C5-8A46-BCAD-2338D7249E55}" type="presOf" srcId="{06B04E09-891C-4F4D-B9B4-7AD020ECFFDC}" destId="{E37A4BF0-C5D7-7547-AD11-6A2FA1FCFDF8}" srcOrd="0" destOrd="0" presId="urn:microsoft.com/office/officeart/2005/8/layout/radial6"/>
    <dgm:cxn modelId="{54BB3183-B878-644E-B9CA-4C1F007039DE}" srcId="{8E2B75D9-DFC2-6C4E-8B37-2B83EE8A5873}" destId="{B3AD6866-D46A-7F4E-A104-12868C23ADE6}" srcOrd="0" destOrd="0" parTransId="{5DD93E6D-605B-BC49-9276-4651072008B7}" sibTransId="{6B8E0B63-13C5-364B-9174-89C62014E8DE}"/>
    <dgm:cxn modelId="{201F8973-FA39-F648-BECC-0FC40E0ED85C}" type="presOf" srcId="{8E2B75D9-DFC2-6C4E-8B37-2B83EE8A5873}" destId="{D7186670-5D63-2D49-8FDA-2D360E0B0835}" srcOrd="0" destOrd="0" presId="urn:microsoft.com/office/officeart/2005/8/layout/radial6"/>
    <dgm:cxn modelId="{76DC2046-791B-3247-83A2-D3190B9F96B8}" type="presOf" srcId="{E06632D1-E1B9-1641-B654-3409E20ADC45}" destId="{92A2AB54-2F66-9447-878C-C61FF1547FF6}" srcOrd="0" destOrd="0" presId="urn:microsoft.com/office/officeart/2005/8/layout/radial6"/>
    <dgm:cxn modelId="{F9DB367E-DC59-6640-AA7B-E650CE369CD3}" type="presOf" srcId="{33FBA0E6-562F-E540-8726-26C9E172EAA1}" destId="{3BED8392-2EF1-6D43-8FA3-8A0D9251F475}" srcOrd="0" destOrd="0" presId="urn:microsoft.com/office/officeart/2005/8/layout/radial6"/>
    <dgm:cxn modelId="{BFC9DC1D-823C-4145-837B-99695E533E30}" type="presOf" srcId="{5022348C-3AD6-9B4C-89CE-4AA2819CA749}" destId="{66F64AFB-0576-1347-BBB3-0DA07F6A5008}" srcOrd="0" destOrd="0" presId="urn:microsoft.com/office/officeart/2005/8/layout/radial6"/>
    <dgm:cxn modelId="{801BC055-975A-DC4D-8FEB-26A2084A0E01}" type="presOf" srcId="{4369FDA6-BD1C-9A4A-AC35-E8CA4A6AEB1A}" destId="{612F3DCD-BFAF-B342-AD1C-BECA1E6BE9DC}" srcOrd="0" destOrd="0" presId="urn:microsoft.com/office/officeart/2005/8/layout/radial6"/>
    <dgm:cxn modelId="{FB29BB0B-898C-A14B-ADB2-8D7FDCFF1F3E}" srcId="{B3AD6866-D46A-7F4E-A104-12868C23ADE6}" destId="{06B04E09-891C-4F4D-B9B4-7AD020ECFFDC}" srcOrd="5" destOrd="0" parTransId="{6147535B-2A82-D74D-B902-F22BEB38288A}" sibTransId="{F12BBBDD-784E-E144-9EE1-EE93B615B6E2}"/>
    <dgm:cxn modelId="{2C7DD475-7187-C545-90BD-38EE4261244D}" srcId="{B3AD6866-D46A-7F4E-A104-12868C23ADE6}" destId="{D8265D77-035A-C143-A332-22CDAB6E1721}" srcOrd="3" destOrd="0" parTransId="{9AFFD4A3-0F82-D843-B6AA-CDFE933DD0AD}" sibTransId="{F09A2387-2D5E-8443-87A8-D19295ECCC34}"/>
    <dgm:cxn modelId="{6AF21461-D00F-F442-8104-2F6BB42AF993}" srcId="{B3AD6866-D46A-7F4E-A104-12868C23ADE6}" destId="{4369FDA6-BD1C-9A4A-AC35-E8CA4A6AEB1A}" srcOrd="6" destOrd="0" parTransId="{8F3C75EC-9901-8C41-9100-30FC85747B83}" sibTransId="{A21FFAF6-3C1E-FA45-907E-36C4F814FF55}"/>
    <dgm:cxn modelId="{B7C32743-EF0C-6F45-B4F7-6FE4D6FC4743}" type="presOf" srcId="{D8265D77-035A-C143-A332-22CDAB6E1721}" destId="{122F887B-193B-C344-B2E4-D5D9B18396BD}" srcOrd="0" destOrd="0" presId="urn:microsoft.com/office/officeart/2005/8/layout/radial6"/>
    <dgm:cxn modelId="{C9E034DF-1D13-7842-91B8-C4172F63B639}" srcId="{B3AD6866-D46A-7F4E-A104-12868C23ADE6}" destId="{59B9C449-FB00-E349-B5C1-7D1750250850}" srcOrd="4" destOrd="0" parTransId="{67AD8CDA-E4E7-D34D-BBD6-8C3225F958B9}" sibTransId="{C9A20D06-2C58-B04A-B0A9-DA54B8B38EC1}"/>
    <dgm:cxn modelId="{96368E2A-116A-1546-8FB7-1B2FB71B0DD9}" srcId="{B3AD6866-D46A-7F4E-A104-12868C23ADE6}" destId="{17B5F363-EF52-EC47-A7B4-BEBD306B501D}" srcOrd="1" destOrd="0" parTransId="{185B154F-90FB-FD4A-B6D3-D27CEE019938}" sibTransId="{A63E3FE0-5C54-2347-816A-1267A4A4627E}"/>
    <dgm:cxn modelId="{924F64EC-6AB8-F945-AFBC-9F876BC34F9B}" type="presOf" srcId="{C9A20D06-2C58-B04A-B0A9-DA54B8B38EC1}" destId="{80272B81-F755-1842-95E2-EFCAB4E92B2F}" srcOrd="0" destOrd="0" presId="urn:microsoft.com/office/officeart/2005/8/layout/radial6"/>
    <dgm:cxn modelId="{2B4B9D50-6CE6-0141-A948-7C3AA7176BBC}" type="presOf" srcId="{A21FFAF6-3C1E-FA45-907E-36C4F814FF55}" destId="{9BD5CD21-8438-8F4D-8A1D-529A7A7CD510}" srcOrd="0" destOrd="0" presId="urn:microsoft.com/office/officeart/2005/8/layout/radial6"/>
    <dgm:cxn modelId="{6AEBFA35-3C8C-0248-9E40-84260D7415B1}" type="presOf" srcId="{17B5F363-EF52-EC47-A7B4-BEBD306B501D}" destId="{EDF5A90D-990C-0242-809C-FDA8BEE34AE4}" srcOrd="0" destOrd="0" presId="urn:microsoft.com/office/officeart/2005/8/layout/radial6"/>
    <dgm:cxn modelId="{3B87C406-3AC9-C141-971A-F8D558556739}" srcId="{B3AD6866-D46A-7F4E-A104-12868C23ADE6}" destId="{E06632D1-E1B9-1641-B654-3409E20ADC45}" srcOrd="0" destOrd="0" parTransId="{E98803E8-7CEB-1E40-B33A-6608DFDD65AD}" sibTransId="{33FBA0E6-562F-E540-8726-26C9E172EAA1}"/>
    <dgm:cxn modelId="{FD69EF3C-1301-764F-9FF7-5EE35839AD45}" type="presOf" srcId="{F12BBBDD-784E-E144-9EE1-EE93B615B6E2}" destId="{1222917D-886F-9F48-AD1C-175CC1E8A1A9}" srcOrd="0" destOrd="0" presId="urn:microsoft.com/office/officeart/2005/8/layout/radial6"/>
    <dgm:cxn modelId="{D40B0095-39A7-534D-8ED3-5AC332ED43FA}" type="presOf" srcId="{F09A2387-2D5E-8443-87A8-D19295ECCC34}" destId="{F5768BB4-A489-2E40-BEF1-CA95271F3792}" srcOrd="0" destOrd="0" presId="urn:microsoft.com/office/officeart/2005/8/layout/radial6"/>
    <dgm:cxn modelId="{4FB4D193-62E4-9048-A374-A23D40F89DB4}" type="presOf" srcId="{A63E3FE0-5C54-2347-816A-1267A4A4627E}" destId="{6A3AAA0D-FE3B-6040-B250-C76BCD16653A}" srcOrd="0" destOrd="0" presId="urn:microsoft.com/office/officeart/2005/8/layout/radial6"/>
    <dgm:cxn modelId="{17B74BD7-B9DD-AD43-8F67-D2609E1BEEE3}" srcId="{B3AD6866-D46A-7F4E-A104-12868C23ADE6}" destId="{5022348C-3AD6-9B4C-89CE-4AA2819CA749}" srcOrd="2" destOrd="0" parTransId="{986C8F68-5C82-E343-AA04-FA79C4253D97}" sibTransId="{248DC06D-AD5F-F54B-BE48-9CF01186EEB5}"/>
    <dgm:cxn modelId="{52CEC4B8-0C53-5140-9DE2-F92E45C57933}" type="presOf" srcId="{B3AD6866-D46A-7F4E-A104-12868C23ADE6}" destId="{78EE82B8-7B50-C64C-80AF-04B9620F987F}" srcOrd="0" destOrd="0" presId="urn:microsoft.com/office/officeart/2005/8/layout/radial6"/>
    <dgm:cxn modelId="{8129C6E0-113D-DB47-ABF9-CBC5CE61AFDF}" type="presParOf" srcId="{D7186670-5D63-2D49-8FDA-2D360E0B0835}" destId="{78EE82B8-7B50-C64C-80AF-04B9620F987F}" srcOrd="0" destOrd="0" presId="urn:microsoft.com/office/officeart/2005/8/layout/radial6"/>
    <dgm:cxn modelId="{D1FBF5E9-AB98-314D-ABF3-38829ECBB6A4}" type="presParOf" srcId="{D7186670-5D63-2D49-8FDA-2D360E0B0835}" destId="{92A2AB54-2F66-9447-878C-C61FF1547FF6}" srcOrd="1" destOrd="0" presId="urn:microsoft.com/office/officeart/2005/8/layout/radial6"/>
    <dgm:cxn modelId="{56923575-1C37-EA49-944F-1AE5F0BCB07F}" type="presParOf" srcId="{D7186670-5D63-2D49-8FDA-2D360E0B0835}" destId="{8C67338A-6F6F-4740-960B-ED0C148FD511}" srcOrd="2" destOrd="0" presId="urn:microsoft.com/office/officeart/2005/8/layout/radial6"/>
    <dgm:cxn modelId="{9BCBD90E-8463-7E40-B39B-2B5CF2BD37BC}" type="presParOf" srcId="{D7186670-5D63-2D49-8FDA-2D360E0B0835}" destId="{3BED8392-2EF1-6D43-8FA3-8A0D9251F475}" srcOrd="3" destOrd="0" presId="urn:microsoft.com/office/officeart/2005/8/layout/radial6"/>
    <dgm:cxn modelId="{30A23828-1B5A-FF4B-82B2-00EF1D52BC24}" type="presParOf" srcId="{D7186670-5D63-2D49-8FDA-2D360E0B0835}" destId="{EDF5A90D-990C-0242-809C-FDA8BEE34AE4}" srcOrd="4" destOrd="0" presId="urn:microsoft.com/office/officeart/2005/8/layout/radial6"/>
    <dgm:cxn modelId="{97A4EF12-1274-4843-9C52-6ED4A2E8AA2E}" type="presParOf" srcId="{D7186670-5D63-2D49-8FDA-2D360E0B0835}" destId="{7CF5D716-60E6-7F4F-BFFA-E9339A7874C2}" srcOrd="5" destOrd="0" presId="urn:microsoft.com/office/officeart/2005/8/layout/radial6"/>
    <dgm:cxn modelId="{8CBD4DB4-52F9-7F4D-A611-F49ED61A5151}" type="presParOf" srcId="{D7186670-5D63-2D49-8FDA-2D360E0B0835}" destId="{6A3AAA0D-FE3B-6040-B250-C76BCD16653A}" srcOrd="6" destOrd="0" presId="urn:microsoft.com/office/officeart/2005/8/layout/radial6"/>
    <dgm:cxn modelId="{ACF917DF-1136-F340-88AC-F8C20BBC136B}" type="presParOf" srcId="{D7186670-5D63-2D49-8FDA-2D360E0B0835}" destId="{66F64AFB-0576-1347-BBB3-0DA07F6A5008}" srcOrd="7" destOrd="0" presId="urn:microsoft.com/office/officeart/2005/8/layout/radial6"/>
    <dgm:cxn modelId="{87E8F7C5-EE97-2B47-BCE6-1237FAF4B5F7}" type="presParOf" srcId="{D7186670-5D63-2D49-8FDA-2D360E0B0835}" destId="{9A5FBDE6-2D52-984D-B571-2C688CD535BB}" srcOrd="8" destOrd="0" presId="urn:microsoft.com/office/officeart/2005/8/layout/radial6"/>
    <dgm:cxn modelId="{6D6AC40F-502C-3146-B595-505082E6B9DD}" type="presParOf" srcId="{D7186670-5D63-2D49-8FDA-2D360E0B0835}" destId="{061C2C86-B5FA-204C-AF70-8BAF1713CD3C}" srcOrd="9" destOrd="0" presId="urn:microsoft.com/office/officeart/2005/8/layout/radial6"/>
    <dgm:cxn modelId="{D04D430E-7868-2B47-AAF8-5FD389B599D5}" type="presParOf" srcId="{D7186670-5D63-2D49-8FDA-2D360E0B0835}" destId="{122F887B-193B-C344-B2E4-D5D9B18396BD}" srcOrd="10" destOrd="0" presId="urn:microsoft.com/office/officeart/2005/8/layout/radial6"/>
    <dgm:cxn modelId="{B007D050-BB83-474C-B86F-F92033D9E340}" type="presParOf" srcId="{D7186670-5D63-2D49-8FDA-2D360E0B0835}" destId="{90884DA9-DD75-2E49-9E89-B62CF986308D}" srcOrd="11" destOrd="0" presId="urn:microsoft.com/office/officeart/2005/8/layout/radial6"/>
    <dgm:cxn modelId="{7DD5ED26-43B3-E54F-B172-375C5C8A674D}" type="presParOf" srcId="{D7186670-5D63-2D49-8FDA-2D360E0B0835}" destId="{F5768BB4-A489-2E40-BEF1-CA95271F3792}" srcOrd="12" destOrd="0" presId="urn:microsoft.com/office/officeart/2005/8/layout/radial6"/>
    <dgm:cxn modelId="{556141AB-B24B-8042-A4FB-371B51CBC4FD}" type="presParOf" srcId="{D7186670-5D63-2D49-8FDA-2D360E0B0835}" destId="{81A4CF01-CB69-224F-ADE2-48F931E5FB97}" srcOrd="13" destOrd="0" presId="urn:microsoft.com/office/officeart/2005/8/layout/radial6"/>
    <dgm:cxn modelId="{3798ADFA-857F-D54F-ABED-66E9157B541C}" type="presParOf" srcId="{D7186670-5D63-2D49-8FDA-2D360E0B0835}" destId="{D060FC3E-84EC-A946-B194-E06A5310AB24}" srcOrd="14" destOrd="0" presId="urn:microsoft.com/office/officeart/2005/8/layout/radial6"/>
    <dgm:cxn modelId="{D2A07367-7861-4248-95C9-6FF773331627}" type="presParOf" srcId="{D7186670-5D63-2D49-8FDA-2D360E0B0835}" destId="{80272B81-F755-1842-95E2-EFCAB4E92B2F}" srcOrd="15" destOrd="0" presId="urn:microsoft.com/office/officeart/2005/8/layout/radial6"/>
    <dgm:cxn modelId="{E2FD1EC1-8E08-4448-8EC4-F8C576371A94}" type="presParOf" srcId="{D7186670-5D63-2D49-8FDA-2D360E0B0835}" destId="{E37A4BF0-C5D7-7547-AD11-6A2FA1FCFDF8}" srcOrd="16" destOrd="0" presId="urn:microsoft.com/office/officeart/2005/8/layout/radial6"/>
    <dgm:cxn modelId="{88A57386-399A-B14C-A47B-DB7F573350F3}" type="presParOf" srcId="{D7186670-5D63-2D49-8FDA-2D360E0B0835}" destId="{87B3496C-71CB-904C-86C7-854F5E7BA19E}" srcOrd="17" destOrd="0" presId="urn:microsoft.com/office/officeart/2005/8/layout/radial6"/>
    <dgm:cxn modelId="{CC1E327B-8209-2D40-8E19-25C3A5E3918A}" type="presParOf" srcId="{D7186670-5D63-2D49-8FDA-2D360E0B0835}" destId="{1222917D-886F-9F48-AD1C-175CC1E8A1A9}" srcOrd="18" destOrd="0" presId="urn:microsoft.com/office/officeart/2005/8/layout/radial6"/>
    <dgm:cxn modelId="{74AFE282-BDD2-C34E-B2CC-C4B7B0D576A6}" type="presParOf" srcId="{D7186670-5D63-2D49-8FDA-2D360E0B0835}" destId="{612F3DCD-BFAF-B342-AD1C-BECA1E6BE9DC}" srcOrd="19" destOrd="0" presId="urn:microsoft.com/office/officeart/2005/8/layout/radial6"/>
    <dgm:cxn modelId="{C29E314B-FC47-474A-9D91-46CEC4C1D927}" type="presParOf" srcId="{D7186670-5D63-2D49-8FDA-2D360E0B0835}" destId="{BE4D7F18-986F-CB48-8E8D-77A6F6B6013F}" srcOrd="20" destOrd="0" presId="urn:microsoft.com/office/officeart/2005/8/layout/radial6"/>
    <dgm:cxn modelId="{3075380F-ABB8-9C43-9F3E-60360B1B41CC}" type="presParOf" srcId="{D7186670-5D63-2D49-8FDA-2D360E0B0835}" destId="{9BD5CD21-8438-8F4D-8A1D-529A7A7CD51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405E94F-2B47-D749-914E-D443239DB3E5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0F101F97-11DB-F14E-A81F-D1076749EA46}">
      <dgm:prSet phldrT="[Text]" custT="1"/>
      <dgm:spPr/>
      <dgm:t>
        <a:bodyPr/>
        <a:lstStyle/>
        <a:p>
          <a:r>
            <a:rPr lang="en-US" sz="1400" dirty="0" smtClean="0"/>
            <a:t>Step into NHS competition video</a:t>
          </a:r>
          <a:endParaRPr lang="en-US" sz="1400" dirty="0"/>
        </a:p>
      </dgm:t>
    </dgm:pt>
    <dgm:pt modelId="{786F4639-3135-3E42-8E71-A8534B12FDC5}" type="parTrans" cxnId="{43D28EC6-779B-3B4F-9F16-71AE81EC8332}">
      <dgm:prSet/>
      <dgm:spPr/>
      <dgm:t>
        <a:bodyPr/>
        <a:lstStyle/>
        <a:p>
          <a:endParaRPr lang="en-US"/>
        </a:p>
      </dgm:t>
    </dgm:pt>
    <dgm:pt modelId="{A1EDD982-FDC2-3240-89B6-5E54718DA779}" type="sibTrans" cxnId="{43D28EC6-779B-3B4F-9F16-71AE81EC8332}">
      <dgm:prSet/>
      <dgm:spPr/>
      <dgm:t>
        <a:bodyPr/>
        <a:lstStyle/>
        <a:p>
          <a:endParaRPr lang="en-US"/>
        </a:p>
      </dgm:t>
    </dgm:pt>
    <dgm:pt modelId="{0E7EC886-1541-DD4E-A06E-2F587514A524}">
      <dgm:prSet phldrT="[Text]" custT="1"/>
      <dgm:spPr/>
      <dgm:t>
        <a:bodyPr/>
        <a:lstStyle/>
        <a:p>
          <a:r>
            <a:rPr lang="en-US" sz="1600" dirty="0" smtClean="0"/>
            <a:t>Career mapper and careers A-Z </a:t>
          </a:r>
          <a:endParaRPr lang="en-US" sz="1600" dirty="0"/>
        </a:p>
      </dgm:t>
    </dgm:pt>
    <dgm:pt modelId="{8292BD92-C3C3-7040-9692-2D7B65B02DBC}" type="parTrans" cxnId="{422CF38B-D56F-5844-8039-4EC25B39EF0F}">
      <dgm:prSet/>
      <dgm:spPr/>
      <dgm:t>
        <a:bodyPr/>
        <a:lstStyle/>
        <a:p>
          <a:endParaRPr lang="en-US"/>
        </a:p>
      </dgm:t>
    </dgm:pt>
    <dgm:pt modelId="{329F0AB0-59ED-9949-9D6F-F756476DBAF2}" type="sibTrans" cxnId="{422CF38B-D56F-5844-8039-4EC25B39EF0F}">
      <dgm:prSet/>
      <dgm:spPr/>
      <dgm:t>
        <a:bodyPr/>
        <a:lstStyle/>
        <a:p>
          <a:endParaRPr lang="en-US"/>
        </a:p>
      </dgm:t>
    </dgm:pt>
    <dgm:pt modelId="{F03E45AE-22C0-0F46-83D0-77D89EAB7F3E}">
      <dgm:prSet phldrT="[Text]" custT="1"/>
      <dgm:spPr/>
      <dgm:t>
        <a:bodyPr/>
        <a:lstStyle/>
        <a:p>
          <a:r>
            <a:rPr lang="en-US" sz="1600" dirty="0" smtClean="0"/>
            <a:t>Step into NHS Videos</a:t>
          </a:r>
          <a:endParaRPr lang="en-US" sz="1600" dirty="0"/>
        </a:p>
      </dgm:t>
    </dgm:pt>
    <dgm:pt modelId="{ABC94354-1D2E-D349-8DB2-871B9CA556FC}" type="parTrans" cxnId="{ACDB5E3D-BB93-144A-9303-7661610A62D6}">
      <dgm:prSet/>
      <dgm:spPr/>
      <dgm:t>
        <a:bodyPr/>
        <a:lstStyle/>
        <a:p>
          <a:endParaRPr lang="en-US"/>
        </a:p>
      </dgm:t>
    </dgm:pt>
    <dgm:pt modelId="{1B146ABA-1C18-4044-B94F-9CEB5BA2157B}" type="sibTrans" cxnId="{ACDB5E3D-BB93-144A-9303-7661610A62D6}">
      <dgm:prSet/>
      <dgm:spPr/>
      <dgm:t>
        <a:bodyPr/>
        <a:lstStyle/>
        <a:p>
          <a:endParaRPr lang="en-US"/>
        </a:p>
      </dgm:t>
    </dgm:pt>
    <dgm:pt modelId="{F06D32DC-A1CE-E347-B37A-C32563CEB2AC}">
      <dgm:prSet phldrT="[Text]" custT="1"/>
      <dgm:spPr/>
      <dgm:t>
        <a:bodyPr/>
        <a:lstStyle/>
        <a:p>
          <a:r>
            <a:rPr lang="en-US" sz="1600" dirty="0" smtClean="0"/>
            <a:t>Step into NHS website</a:t>
          </a:r>
          <a:endParaRPr lang="en-US" sz="1600" dirty="0"/>
        </a:p>
      </dgm:t>
    </dgm:pt>
    <dgm:pt modelId="{5C8F65E8-976E-D641-81E3-E3FBEE965782}" type="parTrans" cxnId="{CC9A52F8-3455-B849-90C7-22DD91C62D4D}">
      <dgm:prSet/>
      <dgm:spPr/>
      <dgm:t>
        <a:bodyPr/>
        <a:lstStyle/>
        <a:p>
          <a:endParaRPr lang="en-US"/>
        </a:p>
      </dgm:t>
    </dgm:pt>
    <dgm:pt modelId="{B6536556-3063-2541-85E6-1B2B8C073F87}" type="sibTrans" cxnId="{CC9A52F8-3455-B849-90C7-22DD91C62D4D}">
      <dgm:prSet/>
      <dgm:spPr/>
      <dgm:t>
        <a:bodyPr/>
        <a:lstStyle/>
        <a:p>
          <a:endParaRPr lang="en-US"/>
        </a:p>
      </dgm:t>
    </dgm:pt>
    <dgm:pt modelId="{E0893790-95DB-A945-BA2A-E8AB16604D69}">
      <dgm:prSet phldrT="[Text]" custT="1"/>
      <dgm:spPr/>
      <dgm:t>
        <a:bodyPr/>
        <a:lstStyle/>
        <a:p>
          <a:r>
            <a:rPr lang="en-US" sz="1600" dirty="0" smtClean="0"/>
            <a:t>Patient Journeys: Danny </a:t>
          </a:r>
          <a:endParaRPr lang="en-US" sz="1600" dirty="0"/>
        </a:p>
      </dgm:t>
    </dgm:pt>
    <dgm:pt modelId="{B97B4824-EFCD-9341-B557-D91DC5BE7777}" type="parTrans" cxnId="{F005B917-E164-4C40-B132-6C7C9FADF715}">
      <dgm:prSet/>
      <dgm:spPr/>
      <dgm:t>
        <a:bodyPr/>
        <a:lstStyle/>
        <a:p>
          <a:endParaRPr lang="en-US"/>
        </a:p>
      </dgm:t>
    </dgm:pt>
    <dgm:pt modelId="{B2BF0638-A15D-EB40-A66F-AA252A88CC7C}" type="sibTrans" cxnId="{F005B917-E164-4C40-B132-6C7C9FADF715}">
      <dgm:prSet/>
      <dgm:spPr/>
      <dgm:t>
        <a:bodyPr/>
        <a:lstStyle/>
        <a:p>
          <a:endParaRPr lang="en-US"/>
        </a:p>
      </dgm:t>
    </dgm:pt>
    <dgm:pt modelId="{A87E16CC-51AF-7C49-AEF2-00C6F8F69226}">
      <dgm:prSet phldrT="[Text]" custT="1"/>
      <dgm:spPr/>
      <dgm:t>
        <a:bodyPr/>
        <a:lstStyle/>
        <a:p>
          <a:r>
            <a:rPr lang="en-US" sz="1600" dirty="0" smtClean="0"/>
            <a:t>Real life, your life?</a:t>
          </a:r>
          <a:endParaRPr lang="en-US" sz="1600" dirty="0"/>
        </a:p>
      </dgm:t>
    </dgm:pt>
    <dgm:pt modelId="{4DEA9554-892F-EF46-AFF4-A7E6F91BF42A}" type="parTrans" cxnId="{99C87A1D-CF76-AF47-B1EB-422A0343F97D}">
      <dgm:prSet/>
      <dgm:spPr/>
      <dgm:t>
        <a:bodyPr/>
        <a:lstStyle/>
        <a:p>
          <a:endParaRPr lang="en-US"/>
        </a:p>
      </dgm:t>
    </dgm:pt>
    <dgm:pt modelId="{6A5441FA-5EA4-C846-85EE-2558F4B10AC9}" type="sibTrans" cxnId="{99C87A1D-CF76-AF47-B1EB-422A0343F97D}">
      <dgm:prSet/>
      <dgm:spPr/>
      <dgm:t>
        <a:bodyPr/>
        <a:lstStyle/>
        <a:p>
          <a:endParaRPr lang="en-US"/>
        </a:p>
      </dgm:t>
    </dgm:pt>
    <dgm:pt modelId="{D6A13888-B3F7-824A-BB82-FA9868459485}">
      <dgm:prSet phldrT="[Text]" custT="1"/>
      <dgm:spPr/>
      <dgm:t>
        <a:bodyPr/>
        <a:lstStyle/>
        <a:p>
          <a:r>
            <a:rPr lang="en-US" sz="1600" dirty="0" smtClean="0"/>
            <a:t>Meet.. Videos</a:t>
          </a:r>
          <a:endParaRPr lang="en-US" sz="1600" dirty="0"/>
        </a:p>
      </dgm:t>
    </dgm:pt>
    <dgm:pt modelId="{2D24D0CA-7FA9-7247-8928-9EC335BB1D73}" type="parTrans" cxnId="{075DDD39-2AF9-E34D-8233-79D3B90B9655}">
      <dgm:prSet/>
      <dgm:spPr/>
      <dgm:t>
        <a:bodyPr/>
        <a:lstStyle/>
        <a:p>
          <a:endParaRPr lang="en-US"/>
        </a:p>
      </dgm:t>
    </dgm:pt>
    <dgm:pt modelId="{BECD473B-861B-8F4D-8AE0-18D18628B254}" type="sibTrans" cxnId="{075DDD39-2AF9-E34D-8233-79D3B90B9655}">
      <dgm:prSet/>
      <dgm:spPr/>
      <dgm:t>
        <a:bodyPr/>
        <a:lstStyle/>
        <a:p>
          <a:endParaRPr lang="en-US"/>
        </a:p>
      </dgm:t>
    </dgm:pt>
    <dgm:pt modelId="{B15072A8-12FB-5F42-8BA0-266894ED3BA3}">
      <dgm:prSet phldrT="[Text]" custT="1"/>
      <dgm:spPr/>
      <dgm:t>
        <a:bodyPr/>
        <a:lstStyle/>
        <a:p>
          <a:endParaRPr lang="en-US" sz="1600" dirty="0"/>
        </a:p>
      </dgm:t>
    </dgm:pt>
    <dgm:pt modelId="{6BE9C5F4-75C0-364C-B3C8-F816E42A933F}" type="parTrans" cxnId="{762E0B9A-44C1-DA46-B320-21016C9271CF}">
      <dgm:prSet/>
      <dgm:spPr/>
      <dgm:t>
        <a:bodyPr/>
        <a:lstStyle/>
        <a:p>
          <a:endParaRPr lang="en-US"/>
        </a:p>
      </dgm:t>
    </dgm:pt>
    <dgm:pt modelId="{D2B0CDF3-889E-A043-AEC4-64B804387F3A}" type="sibTrans" cxnId="{762E0B9A-44C1-DA46-B320-21016C9271CF}">
      <dgm:prSet/>
      <dgm:spPr/>
      <dgm:t>
        <a:bodyPr/>
        <a:lstStyle/>
        <a:p>
          <a:endParaRPr lang="en-US"/>
        </a:p>
      </dgm:t>
    </dgm:pt>
    <dgm:pt modelId="{E5631799-6CB2-224D-87C3-E0359227F825}" type="pres">
      <dgm:prSet presAssocID="{C405E94F-2B47-D749-914E-D443239DB3E5}" presName="compositeShape" presStyleCnt="0">
        <dgm:presLayoutVars>
          <dgm:chMax val="7"/>
          <dgm:dir/>
          <dgm:resizeHandles val="exact"/>
        </dgm:presLayoutVars>
      </dgm:prSet>
      <dgm:spPr/>
    </dgm:pt>
    <dgm:pt modelId="{34729B2C-496B-CB43-BCC3-294C006B1BC9}" type="pres">
      <dgm:prSet presAssocID="{C405E94F-2B47-D749-914E-D443239DB3E5}" presName="wedge1" presStyleLbl="node1" presStyleIdx="0" presStyleCnt="7"/>
      <dgm:spPr/>
      <dgm:t>
        <a:bodyPr/>
        <a:lstStyle/>
        <a:p>
          <a:endParaRPr lang="en-US"/>
        </a:p>
      </dgm:t>
    </dgm:pt>
    <dgm:pt modelId="{D825E9EE-9BF1-AF4E-BE23-B988526FBC91}" type="pres">
      <dgm:prSet presAssocID="{C405E94F-2B47-D749-914E-D443239DB3E5}" presName="dummy1a" presStyleCnt="0"/>
      <dgm:spPr/>
    </dgm:pt>
    <dgm:pt modelId="{F7646ACA-5518-3045-9FD7-7B7A33DAB100}" type="pres">
      <dgm:prSet presAssocID="{C405E94F-2B47-D749-914E-D443239DB3E5}" presName="dummy1b" presStyleCnt="0"/>
      <dgm:spPr/>
    </dgm:pt>
    <dgm:pt modelId="{9EF0EDFE-A259-2948-BA1D-C85502B35975}" type="pres">
      <dgm:prSet presAssocID="{C405E94F-2B47-D749-914E-D443239DB3E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3D9-6E64-B54F-8CBB-D457723F28EF}" type="pres">
      <dgm:prSet presAssocID="{C405E94F-2B47-D749-914E-D443239DB3E5}" presName="wedge2" presStyleLbl="node1" presStyleIdx="1" presStyleCnt="7"/>
      <dgm:spPr/>
      <dgm:t>
        <a:bodyPr/>
        <a:lstStyle/>
        <a:p>
          <a:endParaRPr lang="en-US"/>
        </a:p>
      </dgm:t>
    </dgm:pt>
    <dgm:pt modelId="{D775ED74-0F75-E04B-BD40-90E2781E3F97}" type="pres">
      <dgm:prSet presAssocID="{C405E94F-2B47-D749-914E-D443239DB3E5}" presName="dummy2a" presStyleCnt="0"/>
      <dgm:spPr/>
    </dgm:pt>
    <dgm:pt modelId="{6DE029B1-EFB6-A245-AB10-75393B3E26F1}" type="pres">
      <dgm:prSet presAssocID="{C405E94F-2B47-D749-914E-D443239DB3E5}" presName="dummy2b" presStyleCnt="0"/>
      <dgm:spPr/>
    </dgm:pt>
    <dgm:pt modelId="{4CCDEF0D-E772-984A-8754-91F4C65179E8}" type="pres">
      <dgm:prSet presAssocID="{C405E94F-2B47-D749-914E-D443239DB3E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3484B-DBA9-A441-863C-644B98A46F59}" type="pres">
      <dgm:prSet presAssocID="{C405E94F-2B47-D749-914E-D443239DB3E5}" presName="wedge3" presStyleLbl="node1" presStyleIdx="2" presStyleCnt="7"/>
      <dgm:spPr/>
      <dgm:t>
        <a:bodyPr/>
        <a:lstStyle/>
        <a:p>
          <a:endParaRPr lang="en-US"/>
        </a:p>
      </dgm:t>
    </dgm:pt>
    <dgm:pt modelId="{7C636048-42DB-4040-86EE-B71492D497BE}" type="pres">
      <dgm:prSet presAssocID="{C405E94F-2B47-D749-914E-D443239DB3E5}" presName="dummy3a" presStyleCnt="0"/>
      <dgm:spPr/>
    </dgm:pt>
    <dgm:pt modelId="{0B0F57D3-47F2-8444-9A6A-359DA04BE44D}" type="pres">
      <dgm:prSet presAssocID="{C405E94F-2B47-D749-914E-D443239DB3E5}" presName="dummy3b" presStyleCnt="0"/>
      <dgm:spPr/>
    </dgm:pt>
    <dgm:pt modelId="{B9129F6C-8A04-0241-8EBE-6A0973DFD83A}" type="pres">
      <dgm:prSet presAssocID="{C405E94F-2B47-D749-914E-D443239DB3E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A0178-7CAF-7C45-9DF4-CC0CC417C1E2}" type="pres">
      <dgm:prSet presAssocID="{C405E94F-2B47-D749-914E-D443239DB3E5}" presName="wedge4" presStyleLbl="node1" presStyleIdx="3" presStyleCnt="7"/>
      <dgm:spPr/>
      <dgm:t>
        <a:bodyPr/>
        <a:lstStyle/>
        <a:p>
          <a:endParaRPr lang="en-US"/>
        </a:p>
      </dgm:t>
    </dgm:pt>
    <dgm:pt modelId="{10F75E05-3A49-D842-9CA2-33FC075EECB5}" type="pres">
      <dgm:prSet presAssocID="{C405E94F-2B47-D749-914E-D443239DB3E5}" presName="dummy4a" presStyleCnt="0"/>
      <dgm:spPr/>
    </dgm:pt>
    <dgm:pt modelId="{3DBEFBDD-6D56-0349-B88F-2855C0EA079D}" type="pres">
      <dgm:prSet presAssocID="{C405E94F-2B47-D749-914E-D443239DB3E5}" presName="dummy4b" presStyleCnt="0"/>
      <dgm:spPr/>
    </dgm:pt>
    <dgm:pt modelId="{8649FCD9-B398-FF43-94C9-D040DB813C26}" type="pres">
      <dgm:prSet presAssocID="{C405E94F-2B47-D749-914E-D443239DB3E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F7937-8D08-5946-A27C-8D5A0BA9BBFC}" type="pres">
      <dgm:prSet presAssocID="{C405E94F-2B47-D749-914E-D443239DB3E5}" presName="wedge5" presStyleLbl="node1" presStyleIdx="4" presStyleCnt="7"/>
      <dgm:spPr/>
      <dgm:t>
        <a:bodyPr/>
        <a:lstStyle/>
        <a:p>
          <a:endParaRPr lang="en-US"/>
        </a:p>
      </dgm:t>
    </dgm:pt>
    <dgm:pt modelId="{DC5E06E0-0EB6-BB40-A998-6CF8C242E8CA}" type="pres">
      <dgm:prSet presAssocID="{C405E94F-2B47-D749-914E-D443239DB3E5}" presName="dummy5a" presStyleCnt="0"/>
      <dgm:spPr/>
    </dgm:pt>
    <dgm:pt modelId="{594F3E85-2E2E-E240-A356-28B664ADDAF2}" type="pres">
      <dgm:prSet presAssocID="{C405E94F-2B47-D749-914E-D443239DB3E5}" presName="dummy5b" presStyleCnt="0"/>
      <dgm:spPr/>
    </dgm:pt>
    <dgm:pt modelId="{E086C2CE-5C2A-ED4B-B6EA-A01E6C761995}" type="pres">
      <dgm:prSet presAssocID="{C405E94F-2B47-D749-914E-D443239DB3E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140E5-DE6B-E141-BD9F-9DC5D454B103}" type="pres">
      <dgm:prSet presAssocID="{C405E94F-2B47-D749-914E-D443239DB3E5}" presName="wedge6" presStyleLbl="node1" presStyleIdx="5" presStyleCnt="7"/>
      <dgm:spPr/>
      <dgm:t>
        <a:bodyPr/>
        <a:lstStyle/>
        <a:p>
          <a:endParaRPr lang="en-US"/>
        </a:p>
      </dgm:t>
    </dgm:pt>
    <dgm:pt modelId="{4639B312-9030-064A-BAA6-8D655D6C509E}" type="pres">
      <dgm:prSet presAssocID="{C405E94F-2B47-D749-914E-D443239DB3E5}" presName="dummy6a" presStyleCnt="0"/>
      <dgm:spPr/>
    </dgm:pt>
    <dgm:pt modelId="{A8C4635E-E598-4541-8E12-8D5CE60A783E}" type="pres">
      <dgm:prSet presAssocID="{C405E94F-2B47-D749-914E-D443239DB3E5}" presName="dummy6b" presStyleCnt="0"/>
      <dgm:spPr/>
    </dgm:pt>
    <dgm:pt modelId="{A7B16D5A-9DE9-F24D-809B-E9A4C0291454}" type="pres">
      <dgm:prSet presAssocID="{C405E94F-2B47-D749-914E-D443239DB3E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EADE6-8183-DD46-9DB8-19607050D7A2}" type="pres">
      <dgm:prSet presAssocID="{C405E94F-2B47-D749-914E-D443239DB3E5}" presName="wedge7" presStyleLbl="node1" presStyleIdx="6" presStyleCnt="7"/>
      <dgm:spPr/>
      <dgm:t>
        <a:bodyPr/>
        <a:lstStyle/>
        <a:p>
          <a:endParaRPr lang="en-US"/>
        </a:p>
      </dgm:t>
    </dgm:pt>
    <dgm:pt modelId="{2A27F250-F6D8-664F-B858-726896F4F072}" type="pres">
      <dgm:prSet presAssocID="{C405E94F-2B47-D749-914E-D443239DB3E5}" presName="dummy7a" presStyleCnt="0"/>
      <dgm:spPr/>
    </dgm:pt>
    <dgm:pt modelId="{8147BA49-E67B-E747-AFFA-905A34E7516A}" type="pres">
      <dgm:prSet presAssocID="{C405E94F-2B47-D749-914E-D443239DB3E5}" presName="dummy7b" presStyleCnt="0"/>
      <dgm:spPr/>
    </dgm:pt>
    <dgm:pt modelId="{EDC31430-23B2-0D4F-A95D-9206F933F4ED}" type="pres">
      <dgm:prSet presAssocID="{C405E94F-2B47-D749-914E-D443239DB3E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6E913-2B0C-F84E-9047-4B412314E856}" type="pres">
      <dgm:prSet presAssocID="{A1EDD982-FDC2-3240-89B6-5E54718DA779}" presName="arrowWedge1" presStyleLbl="fgSibTrans2D1" presStyleIdx="0" presStyleCnt="7"/>
      <dgm:spPr/>
    </dgm:pt>
    <dgm:pt modelId="{C5A37E32-61B2-5A4B-80CA-57973133791F}" type="pres">
      <dgm:prSet presAssocID="{329F0AB0-59ED-9949-9D6F-F756476DBAF2}" presName="arrowWedge2" presStyleLbl="fgSibTrans2D1" presStyleIdx="1" presStyleCnt="7"/>
      <dgm:spPr/>
    </dgm:pt>
    <dgm:pt modelId="{350840C5-36B3-3746-8F2A-534DFCA5DAA9}" type="pres">
      <dgm:prSet presAssocID="{1B146ABA-1C18-4044-B94F-9CEB5BA2157B}" presName="arrowWedge3" presStyleLbl="fgSibTrans2D1" presStyleIdx="2" presStyleCnt="7"/>
      <dgm:spPr/>
    </dgm:pt>
    <dgm:pt modelId="{D5DF861F-E446-5C40-B757-5D8DF6ACF1EE}" type="pres">
      <dgm:prSet presAssocID="{B6536556-3063-2541-85E6-1B2B8C073F87}" presName="arrowWedge4" presStyleLbl="fgSibTrans2D1" presStyleIdx="3" presStyleCnt="7"/>
      <dgm:spPr/>
    </dgm:pt>
    <dgm:pt modelId="{096207DA-F162-D049-BDA1-A1E66800A059}" type="pres">
      <dgm:prSet presAssocID="{B2BF0638-A15D-EB40-A66F-AA252A88CC7C}" presName="arrowWedge5" presStyleLbl="fgSibTrans2D1" presStyleIdx="4" presStyleCnt="7"/>
      <dgm:spPr/>
    </dgm:pt>
    <dgm:pt modelId="{B19FFF5E-052C-F74B-9F7A-29715EFE7A05}" type="pres">
      <dgm:prSet presAssocID="{6A5441FA-5EA4-C846-85EE-2558F4B10AC9}" presName="arrowWedge6" presStyleLbl="fgSibTrans2D1" presStyleIdx="5" presStyleCnt="7"/>
      <dgm:spPr/>
    </dgm:pt>
    <dgm:pt modelId="{B36A4F0F-6839-3740-AD8E-C68E76C59217}" type="pres">
      <dgm:prSet presAssocID="{BECD473B-861B-8F4D-8AE0-18D18628B254}" presName="arrowWedge7" presStyleLbl="fgSibTrans2D1" presStyleIdx="6" presStyleCnt="7"/>
      <dgm:spPr/>
    </dgm:pt>
  </dgm:ptLst>
  <dgm:cxnLst>
    <dgm:cxn modelId="{504799DA-3A5C-DD4B-B498-3D6FA825D956}" type="presOf" srcId="{D6A13888-B3F7-824A-BB82-FA9868459485}" destId="{095EADE6-8183-DD46-9DB8-19607050D7A2}" srcOrd="0" destOrd="0" presId="urn:microsoft.com/office/officeart/2005/8/layout/cycle8"/>
    <dgm:cxn modelId="{495AAF7B-42DD-A946-AD8A-BCC5F0991033}" type="presOf" srcId="{A87E16CC-51AF-7C49-AEF2-00C6F8F69226}" destId="{A7B16D5A-9DE9-F24D-809B-E9A4C0291454}" srcOrd="1" destOrd="0" presId="urn:microsoft.com/office/officeart/2005/8/layout/cycle8"/>
    <dgm:cxn modelId="{762E0B9A-44C1-DA46-B320-21016C9271CF}" srcId="{C405E94F-2B47-D749-914E-D443239DB3E5}" destId="{B15072A8-12FB-5F42-8BA0-266894ED3BA3}" srcOrd="7" destOrd="0" parTransId="{6BE9C5F4-75C0-364C-B3C8-F816E42A933F}" sibTransId="{D2B0CDF3-889E-A043-AEC4-64B804387F3A}"/>
    <dgm:cxn modelId="{3B787288-CE6E-EB42-ADCA-E9384069074D}" type="presOf" srcId="{E0893790-95DB-A945-BA2A-E8AB16604D69}" destId="{E086C2CE-5C2A-ED4B-B6EA-A01E6C761995}" srcOrd="1" destOrd="0" presId="urn:microsoft.com/office/officeart/2005/8/layout/cycle8"/>
    <dgm:cxn modelId="{9C93B6A8-BF8C-A24C-9377-35EF8F61B9AE}" type="presOf" srcId="{0E7EC886-1541-DD4E-A06E-2F587514A524}" destId="{4CCDEF0D-E772-984A-8754-91F4C65179E8}" srcOrd="1" destOrd="0" presId="urn:microsoft.com/office/officeart/2005/8/layout/cycle8"/>
    <dgm:cxn modelId="{075DDD39-2AF9-E34D-8233-79D3B90B9655}" srcId="{C405E94F-2B47-D749-914E-D443239DB3E5}" destId="{D6A13888-B3F7-824A-BB82-FA9868459485}" srcOrd="6" destOrd="0" parTransId="{2D24D0CA-7FA9-7247-8928-9EC335BB1D73}" sibTransId="{BECD473B-861B-8F4D-8AE0-18D18628B254}"/>
    <dgm:cxn modelId="{CC9A52F8-3455-B849-90C7-22DD91C62D4D}" srcId="{C405E94F-2B47-D749-914E-D443239DB3E5}" destId="{F06D32DC-A1CE-E347-B37A-C32563CEB2AC}" srcOrd="3" destOrd="0" parTransId="{5C8F65E8-976E-D641-81E3-E3FBEE965782}" sibTransId="{B6536556-3063-2541-85E6-1B2B8C073F87}"/>
    <dgm:cxn modelId="{43D28EC6-779B-3B4F-9F16-71AE81EC8332}" srcId="{C405E94F-2B47-D749-914E-D443239DB3E5}" destId="{0F101F97-11DB-F14E-A81F-D1076749EA46}" srcOrd="0" destOrd="0" parTransId="{786F4639-3135-3E42-8E71-A8534B12FDC5}" sibTransId="{A1EDD982-FDC2-3240-89B6-5E54718DA779}"/>
    <dgm:cxn modelId="{697B81A5-A22C-5448-9F1B-ED901B2F0E8B}" type="presOf" srcId="{0F101F97-11DB-F14E-A81F-D1076749EA46}" destId="{34729B2C-496B-CB43-BCC3-294C006B1BC9}" srcOrd="0" destOrd="0" presId="urn:microsoft.com/office/officeart/2005/8/layout/cycle8"/>
    <dgm:cxn modelId="{4FF98E1B-FFDB-6949-B819-D71BD4E7E21E}" type="presOf" srcId="{F06D32DC-A1CE-E347-B37A-C32563CEB2AC}" destId="{8AAA0178-7CAF-7C45-9DF4-CC0CC417C1E2}" srcOrd="0" destOrd="0" presId="urn:microsoft.com/office/officeart/2005/8/layout/cycle8"/>
    <dgm:cxn modelId="{ACDB5E3D-BB93-144A-9303-7661610A62D6}" srcId="{C405E94F-2B47-D749-914E-D443239DB3E5}" destId="{F03E45AE-22C0-0F46-83D0-77D89EAB7F3E}" srcOrd="2" destOrd="0" parTransId="{ABC94354-1D2E-D349-8DB2-871B9CA556FC}" sibTransId="{1B146ABA-1C18-4044-B94F-9CEB5BA2157B}"/>
    <dgm:cxn modelId="{F005B917-E164-4C40-B132-6C7C9FADF715}" srcId="{C405E94F-2B47-D749-914E-D443239DB3E5}" destId="{E0893790-95DB-A945-BA2A-E8AB16604D69}" srcOrd="4" destOrd="0" parTransId="{B97B4824-EFCD-9341-B557-D91DC5BE7777}" sibTransId="{B2BF0638-A15D-EB40-A66F-AA252A88CC7C}"/>
    <dgm:cxn modelId="{52663484-2958-F54D-BBC5-F1557CC7D215}" type="presOf" srcId="{D6A13888-B3F7-824A-BB82-FA9868459485}" destId="{EDC31430-23B2-0D4F-A95D-9206F933F4ED}" srcOrd="1" destOrd="0" presId="urn:microsoft.com/office/officeart/2005/8/layout/cycle8"/>
    <dgm:cxn modelId="{99C87A1D-CF76-AF47-B1EB-422A0343F97D}" srcId="{C405E94F-2B47-D749-914E-D443239DB3E5}" destId="{A87E16CC-51AF-7C49-AEF2-00C6F8F69226}" srcOrd="5" destOrd="0" parTransId="{4DEA9554-892F-EF46-AFF4-A7E6F91BF42A}" sibTransId="{6A5441FA-5EA4-C846-85EE-2558F4B10AC9}"/>
    <dgm:cxn modelId="{5644ED95-69FE-8542-8D59-AC35C02E6292}" type="presOf" srcId="{0E7EC886-1541-DD4E-A06E-2F587514A524}" destId="{E10FE3D9-6E64-B54F-8CBB-D457723F28EF}" srcOrd="0" destOrd="0" presId="urn:microsoft.com/office/officeart/2005/8/layout/cycle8"/>
    <dgm:cxn modelId="{E0263FD7-E935-CA4E-81B1-4388EFB5ED68}" type="presOf" srcId="{F03E45AE-22C0-0F46-83D0-77D89EAB7F3E}" destId="{9433484B-DBA9-A441-863C-644B98A46F59}" srcOrd="0" destOrd="0" presId="urn:microsoft.com/office/officeart/2005/8/layout/cycle8"/>
    <dgm:cxn modelId="{16D796CD-75A5-EB41-A667-C978ED2BDAC7}" type="presOf" srcId="{F03E45AE-22C0-0F46-83D0-77D89EAB7F3E}" destId="{B9129F6C-8A04-0241-8EBE-6A0973DFD83A}" srcOrd="1" destOrd="0" presId="urn:microsoft.com/office/officeart/2005/8/layout/cycle8"/>
    <dgm:cxn modelId="{EFCB49C6-FBB3-7346-8B6C-BC550C18264E}" type="presOf" srcId="{0F101F97-11DB-F14E-A81F-D1076749EA46}" destId="{9EF0EDFE-A259-2948-BA1D-C85502B35975}" srcOrd="1" destOrd="0" presId="urn:microsoft.com/office/officeart/2005/8/layout/cycle8"/>
    <dgm:cxn modelId="{1B4E40C3-F197-5740-B777-214F4806B7E8}" type="presOf" srcId="{C405E94F-2B47-D749-914E-D443239DB3E5}" destId="{E5631799-6CB2-224D-87C3-E0359227F825}" srcOrd="0" destOrd="0" presId="urn:microsoft.com/office/officeart/2005/8/layout/cycle8"/>
    <dgm:cxn modelId="{422CF38B-D56F-5844-8039-4EC25B39EF0F}" srcId="{C405E94F-2B47-D749-914E-D443239DB3E5}" destId="{0E7EC886-1541-DD4E-A06E-2F587514A524}" srcOrd="1" destOrd="0" parTransId="{8292BD92-C3C3-7040-9692-2D7B65B02DBC}" sibTransId="{329F0AB0-59ED-9949-9D6F-F756476DBAF2}"/>
    <dgm:cxn modelId="{387F7EB4-529E-F849-B937-16922EAD3F63}" type="presOf" srcId="{A87E16CC-51AF-7C49-AEF2-00C6F8F69226}" destId="{E66140E5-DE6B-E141-BD9F-9DC5D454B103}" srcOrd="0" destOrd="0" presId="urn:microsoft.com/office/officeart/2005/8/layout/cycle8"/>
    <dgm:cxn modelId="{83DA94DD-CF89-CA40-882F-969002A5650B}" type="presOf" srcId="{E0893790-95DB-A945-BA2A-E8AB16604D69}" destId="{1AEF7937-8D08-5946-A27C-8D5A0BA9BBFC}" srcOrd="0" destOrd="0" presId="urn:microsoft.com/office/officeart/2005/8/layout/cycle8"/>
    <dgm:cxn modelId="{002F4DA7-7560-B740-8625-3ABD618C3621}" type="presOf" srcId="{F06D32DC-A1CE-E347-B37A-C32563CEB2AC}" destId="{8649FCD9-B398-FF43-94C9-D040DB813C26}" srcOrd="1" destOrd="0" presId="urn:microsoft.com/office/officeart/2005/8/layout/cycle8"/>
    <dgm:cxn modelId="{A30D0493-8021-844C-BA1A-8318C5C3A246}" type="presParOf" srcId="{E5631799-6CB2-224D-87C3-E0359227F825}" destId="{34729B2C-496B-CB43-BCC3-294C006B1BC9}" srcOrd="0" destOrd="0" presId="urn:microsoft.com/office/officeart/2005/8/layout/cycle8"/>
    <dgm:cxn modelId="{0561FB55-8D32-C749-B9CD-39D36A5607FD}" type="presParOf" srcId="{E5631799-6CB2-224D-87C3-E0359227F825}" destId="{D825E9EE-9BF1-AF4E-BE23-B988526FBC91}" srcOrd="1" destOrd="0" presId="urn:microsoft.com/office/officeart/2005/8/layout/cycle8"/>
    <dgm:cxn modelId="{9E01DC60-86E3-284B-924A-22D3EAFA5D0D}" type="presParOf" srcId="{E5631799-6CB2-224D-87C3-E0359227F825}" destId="{F7646ACA-5518-3045-9FD7-7B7A33DAB100}" srcOrd="2" destOrd="0" presId="urn:microsoft.com/office/officeart/2005/8/layout/cycle8"/>
    <dgm:cxn modelId="{BB294D03-4A47-AD4C-9F3E-F2555E3990B0}" type="presParOf" srcId="{E5631799-6CB2-224D-87C3-E0359227F825}" destId="{9EF0EDFE-A259-2948-BA1D-C85502B35975}" srcOrd="3" destOrd="0" presId="urn:microsoft.com/office/officeart/2005/8/layout/cycle8"/>
    <dgm:cxn modelId="{5281DF37-8F33-9C42-A206-524532EB7078}" type="presParOf" srcId="{E5631799-6CB2-224D-87C3-E0359227F825}" destId="{E10FE3D9-6E64-B54F-8CBB-D457723F28EF}" srcOrd="4" destOrd="0" presId="urn:microsoft.com/office/officeart/2005/8/layout/cycle8"/>
    <dgm:cxn modelId="{26D55E70-C26A-0F43-A45D-C83F7DF6EC15}" type="presParOf" srcId="{E5631799-6CB2-224D-87C3-E0359227F825}" destId="{D775ED74-0F75-E04B-BD40-90E2781E3F97}" srcOrd="5" destOrd="0" presId="urn:microsoft.com/office/officeart/2005/8/layout/cycle8"/>
    <dgm:cxn modelId="{77E9C916-BF99-8A46-B082-F13143DF3E3B}" type="presParOf" srcId="{E5631799-6CB2-224D-87C3-E0359227F825}" destId="{6DE029B1-EFB6-A245-AB10-75393B3E26F1}" srcOrd="6" destOrd="0" presId="urn:microsoft.com/office/officeart/2005/8/layout/cycle8"/>
    <dgm:cxn modelId="{3C0AEC87-92E5-C945-AFA2-D1D1E7318AF6}" type="presParOf" srcId="{E5631799-6CB2-224D-87C3-E0359227F825}" destId="{4CCDEF0D-E772-984A-8754-91F4C65179E8}" srcOrd="7" destOrd="0" presId="urn:microsoft.com/office/officeart/2005/8/layout/cycle8"/>
    <dgm:cxn modelId="{F8E3223D-BA72-2948-A992-81ADE066DE5F}" type="presParOf" srcId="{E5631799-6CB2-224D-87C3-E0359227F825}" destId="{9433484B-DBA9-A441-863C-644B98A46F59}" srcOrd="8" destOrd="0" presId="urn:microsoft.com/office/officeart/2005/8/layout/cycle8"/>
    <dgm:cxn modelId="{67420507-A819-4848-B097-E3CBF22C2462}" type="presParOf" srcId="{E5631799-6CB2-224D-87C3-E0359227F825}" destId="{7C636048-42DB-4040-86EE-B71492D497BE}" srcOrd="9" destOrd="0" presId="urn:microsoft.com/office/officeart/2005/8/layout/cycle8"/>
    <dgm:cxn modelId="{E845E29C-E68A-4449-9625-504EC265B451}" type="presParOf" srcId="{E5631799-6CB2-224D-87C3-E0359227F825}" destId="{0B0F57D3-47F2-8444-9A6A-359DA04BE44D}" srcOrd="10" destOrd="0" presId="urn:microsoft.com/office/officeart/2005/8/layout/cycle8"/>
    <dgm:cxn modelId="{19BD9C68-F77C-B64C-84EC-199499B51F0C}" type="presParOf" srcId="{E5631799-6CB2-224D-87C3-E0359227F825}" destId="{B9129F6C-8A04-0241-8EBE-6A0973DFD83A}" srcOrd="11" destOrd="0" presId="urn:microsoft.com/office/officeart/2005/8/layout/cycle8"/>
    <dgm:cxn modelId="{CAC57920-EA60-B949-B8FE-67EC603AB7FB}" type="presParOf" srcId="{E5631799-6CB2-224D-87C3-E0359227F825}" destId="{8AAA0178-7CAF-7C45-9DF4-CC0CC417C1E2}" srcOrd="12" destOrd="0" presId="urn:microsoft.com/office/officeart/2005/8/layout/cycle8"/>
    <dgm:cxn modelId="{E02F21F8-86C7-3A4A-8961-1674310B999F}" type="presParOf" srcId="{E5631799-6CB2-224D-87C3-E0359227F825}" destId="{10F75E05-3A49-D842-9CA2-33FC075EECB5}" srcOrd="13" destOrd="0" presId="urn:microsoft.com/office/officeart/2005/8/layout/cycle8"/>
    <dgm:cxn modelId="{36BE7CAB-1C5F-2E4A-8C9C-0A26B843E651}" type="presParOf" srcId="{E5631799-6CB2-224D-87C3-E0359227F825}" destId="{3DBEFBDD-6D56-0349-B88F-2855C0EA079D}" srcOrd="14" destOrd="0" presId="urn:microsoft.com/office/officeart/2005/8/layout/cycle8"/>
    <dgm:cxn modelId="{B1457D2E-60F3-6D40-8BD5-6A4FE226C3AA}" type="presParOf" srcId="{E5631799-6CB2-224D-87C3-E0359227F825}" destId="{8649FCD9-B398-FF43-94C9-D040DB813C26}" srcOrd="15" destOrd="0" presId="urn:microsoft.com/office/officeart/2005/8/layout/cycle8"/>
    <dgm:cxn modelId="{316A0667-D7BA-7D44-AE86-16865A551586}" type="presParOf" srcId="{E5631799-6CB2-224D-87C3-E0359227F825}" destId="{1AEF7937-8D08-5946-A27C-8D5A0BA9BBFC}" srcOrd="16" destOrd="0" presId="urn:microsoft.com/office/officeart/2005/8/layout/cycle8"/>
    <dgm:cxn modelId="{919506CD-709F-654F-A70E-312F9D2BF31C}" type="presParOf" srcId="{E5631799-6CB2-224D-87C3-E0359227F825}" destId="{DC5E06E0-0EB6-BB40-A998-6CF8C242E8CA}" srcOrd="17" destOrd="0" presId="urn:microsoft.com/office/officeart/2005/8/layout/cycle8"/>
    <dgm:cxn modelId="{0F256E3A-DBE0-744D-ADCA-5E8CDF0AC6F8}" type="presParOf" srcId="{E5631799-6CB2-224D-87C3-E0359227F825}" destId="{594F3E85-2E2E-E240-A356-28B664ADDAF2}" srcOrd="18" destOrd="0" presId="urn:microsoft.com/office/officeart/2005/8/layout/cycle8"/>
    <dgm:cxn modelId="{9E1357AD-59E9-F845-8C6D-57842A3924D2}" type="presParOf" srcId="{E5631799-6CB2-224D-87C3-E0359227F825}" destId="{E086C2CE-5C2A-ED4B-B6EA-A01E6C761995}" srcOrd="19" destOrd="0" presId="urn:microsoft.com/office/officeart/2005/8/layout/cycle8"/>
    <dgm:cxn modelId="{45AF390F-0C3E-E249-AD82-BD533EFAEB37}" type="presParOf" srcId="{E5631799-6CB2-224D-87C3-E0359227F825}" destId="{E66140E5-DE6B-E141-BD9F-9DC5D454B103}" srcOrd="20" destOrd="0" presId="urn:microsoft.com/office/officeart/2005/8/layout/cycle8"/>
    <dgm:cxn modelId="{4FB3110F-5C40-F045-A3CA-8799B09ED67D}" type="presParOf" srcId="{E5631799-6CB2-224D-87C3-E0359227F825}" destId="{4639B312-9030-064A-BAA6-8D655D6C509E}" srcOrd="21" destOrd="0" presId="urn:microsoft.com/office/officeart/2005/8/layout/cycle8"/>
    <dgm:cxn modelId="{51904C9C-ABF9-A244-8B4C-3747EB1EDD01}" type="presParOf" srcId="{E5631799-6CB2-224D-87C3-E0359227F825}" destId="{A8C4635E-E598-4541-8E12-8D5CE60A783E}" srcOrd="22" destOrd="0" presId="urn:microsoft.com/office/officeart/2005/8/layout/cycle8"/>
    <dgm:cxn modelId="{5A47D5AC-7A60-B541-B119-50E5BF45B725}" type="presParOf" srcId="{E5631799-6CB2-224D-87C3-E0359227F825}" destId="{A7B16D5A-9DE9-F24D-809B-E9A4C0291454}" srcOrd="23" destOrd="0" presId="urn:microsoft.com/office/officeart/2005/8/layout/cycle8"/>
    <dgm:cxn modelId="{D97157AF-BBAA-E74F-B1E4-826DD0DB3A2D}" type="presParOf" srcId="{E5631799-6CB2-224D-87C3-E0359227F825}" destId="{095EADE6-8183-DD46-9DB8-19607050D7A2}" srcOrd="24" destOrd="0" presId="urn:microsoft.com/office/officeart/2005/8/layout/cycle8"/>
    <dgm:cxn modelId="{FCBE2159-26D4-694E-832F-4B96254887F3}" type="presParOf" srcId="{E5631799-6CB2-224D-87C3-E0359227F825}" destId="{2A27F250-F6D8-664F-B858-726896F4F072}" srcOrd="25" destOrd="0" presId="urn:microsoft.com/office/officeart/2005/8/layout/cycle8"/>
    <dgm:cxn modelId="{2138085C-D4CA-904D-ACA0-ABBF877FFEDC}" type="presParOf" srcId="{E5631799-6CB2-224D-87C3-E0359227F825}" destId="{8147BA49-E67B-E747-AFFA-905A34E7516A}" srcOrd="26" destOrd="0" presId="urn:microsoft.com/office/officeart/2005/8/layout/cycle8"/>
    <dgm:cxn modelId="{D78C62DC-07B1-E348-BF57-B08536879621}" type="presParOf" srcId="{E5631799-6CB2-224D-87C3-E0359227F825}" destId="{EDC31430-23B2-0D4F-A95D-9206F933F4ED}" srcOrd="27" destOrd="0" presId="urn:microsoft.com/office/officeart/2005/8/layout/cycle8"/>
    <dgm:cxn modelId="{38483537-6347-354C-82D3-EA065FB4D053}" type="presParOf" srcId="{E5631799-6CB2-224D-87C3-E0359227F825}" destId="{6956E913-2B0C-F84E-9047-4B412314E856}" srcOrd="28" destOrd="0" presId="urn:microsoft.com/office/officeart/2005/8/layout/cycle8"/>
    <dgm:cxn modelId="{8E4E9669-E024-5F4B-8720-40E03FC9A779}" type="presParOf" srcId="{E5631799-6CB2-224D-87C3-E0359227F825}" destId="{C5A37E32-61B2-5A4B-80CA-57973133791F}" srcOrd="29" destOrd="0" presId="urn:microsoft.com/office/officeart/2005/8/layout/cycle8"/>
    <dgm:cxn modelId="{69766911-826B-1C4E-802D-28BA0A0B0FE5}" type="presParOf" srcId="{E5631799-6CB2-224D-87C3-E0359227F825}" destId="{350840C5-36B3-3746-8F2A-534DFCA5DAA9}" srcOrd="30" destOrd="0" presId="urn:microsoft.com/office/officeart/2005/8/layout/cycle8"/>
    <dgm:cxn modelId="{0806005B-2E30-9E4C-A008-94F699B635FE}" type="presParOf" srcId="{E5631799-6CB2-224D-87C3-E0359227F825}" destId="{D5DF861F-E446-5C40-B757-5D8DF6ACF1EE}" srcOrd="31" destOrd="0" presId="urn:microsoft.com/office/officeart/2005/8/layout/cycle8"/>
    <dgm:cxn modelId="{3C43F053-3548-2241-A91F-AFB79F814675}" type="presParOf" srcId="{E5631799-6CB2-224D-87C3-E0359227F825}" destId="{096207DA-F162-D049-BDA1-A1E66800A059}" srcOrd="32" destOrd="0" presId="urn:microsoft.com/office/officeart/2005/8/layout/cycle8"/>
    <dgm:cxn modelId="{8399DDFA-D281-DC4E-AFE9-AC8085B51925}" type="presParOf" srcId="{E5631799-6CB2-224D-87C3-E0359227F825}" destId="{B19FFF5E-052C-F74B-9F7A-29715EFE7A05}" srcOrd="33" destOrd="0" presId="urn:microsoft.com/office/officeart/2005/8/layout/cycle8"/>
    <dgm:cxn modelId="{21EB622A-B75E-344D-A62C-DF2A221B6721}" type="presParOf" srcId="{E5631799-6CB2-224D-87C3-E0359227F825}" destId="{B36A4F0F-6839-3740-AD8E-C68E76C59217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09101-CC7F-6044-B0A6-87E66AE3C85E}" type="doc">
      <dgm:prSet loTypeId="urn:microsoft.com/office/officeart/2005/8/layout/radial1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AAF67F-C711-F843-AD00-C9488E0E13CE}">
      <dgm:prSet phldrT="[Text]"/>
      <dgm:spPr/>
      <dgm:t>
        <a:bodyPr/>
        <a:lstStyle/>
        <a:p>
          <a:r>
            <a:rPr lang="en-US" dirty="0" smtClean="0"/>
            <a:t>Careers</a:t>
          </a:r>
          <a:endParaRPr lang="en-US" dirty="0"/>
        </a:p>
      </dgm:t>
    </dgm:pt>
    <dgm:pt modelId="{F18577FE-A5CE-DC42-8BD1-36E5A1207746}" type="parTrans" cxnId="{6FDA9BC3-A9C6-4846-8BAB-68B55A8FE03A}">
      <dgm:prSet/>
      <dgm:spPr/>
      <dgm:t>
        <a:bodyPr/>
        <a:lstStyle/>
        <a:p>
          <a:endParaRPr lang="en-US"/>
        </a:p>
      </dgm:t>
    </dgm:pt>
    <dgm:pt modelId="{C0719B03-E3DB-4F41-BEA6-7725313882E2}" type="sibTrans" cxnId="{6FDA9BC3-A9C6-4846-8BAB-68B55A8FE03A}">
      <dgm:prSet/>
      <dgm:spPr/>
      <dgm:t>
        <a:bodyPr/>
        <a:lstStyle/>
        <a:p>
          <a:endParaRPr lang="en-US"/>
        </a:p>
      </dgm:t>
    </dgm:pt>
    <dgm:pt modelId="{B34E0A8C-494E-4E4D-8BDA-31E0F04EC662}">
      <dgm:prSet phldrT="[Text]"/>
      <dgm:spPr/>
      <dgm:t>
        <a:bodyPr/>
        <a:lstStyle/>
        <a:p>
          <a:r>
            <a:rPr lang="en-US" dirty="0" smtClean="0"/>
            <a:t>Sport / leisure</a:t>
          </a:r>
          <a:endParaRPr lang="en-US" dirty="0"/>
        </a:p>
      </dgm:t>
    </dgm:pt>
    <dgm:pt modelId="{F10D3EAE-1B52-2846-874E-F4BC8AFAF57B}" type="parTrans" cxnId="{DCC99F61-F4D4-7244-9662-1AA74DB10140}">
      <dgm:prSet/>
      <dgm:spPr/>
      <dgm:t>
        <a:bodyPr/>
        <a:lstStyle/>
        <a:p>
          <a:endParaRPr lang="en-US"/>
        </a:p>
      </dgm:t>
    </dgm:pt>
    <dgm:pt modelId="{8A16BF81-82D6-E242-8D06-270FD28F781E}" type="sibTrans" cxnId="{DCC99F61-F4D4-7244-9662-1AA74DB10140}">
      <dgm:prSet/>
      <dgm:spPr/>
      <dgm:t>
        <a:bodyPr/>
        <a:lstStyle/>
        <a:p>
          <a:endParaRPr lang="en-US"/>
        </a:p>
      </dgm:t>
    </dgm:pt>
    <dgm:pt modelId="{440F0B84-B3B1-7C4D-AE3A-F12853B93BFD}">
      <dgm:prSet phldrT="[Text]" phldr="1"/>
      <dgm:spPr/>
      <dgm:t>
        <a:bodyPr/>
        <a:lstStyle/>
        <a:p>
          <a:endParaRPr lang="en-US"/>
        </a:p>
      </dgm:t>
    </dgm:pt>
    <dgm:pt modelId="{98C7B3DC-CBFB-2743-9666-D194CD349A28}" type="parTrans" cxnId="{A808E4A4-3E43-354D-BC1E-E8880B8BCE77}">
      <dgm:prSet/>
      <dgm:spPr/>
      <dgm:t>
        <a:bodyPr/>
        <a:lstStyle/>
        <a:p>
          <a:endParaRPr lang="en-US"/>
        </a:p>
      </dgm:t>
    </dgm:pt>
    <dgm:pt modelId="{1489E464-1787-9A4C-A751-94F87C6070A3}" type="sibTrans" cxnId="{A808E4A4-3E43-354D-BC1E-E8880B8BCE77}">
      <dgm:prSet/>
      <dgm:spPr/>
      <dgm:t>
        <a:bodyPr/>
        <a:lstStyle/>
        <a:p>
          <a:endParaRPr lang="en-US"/>
        </a:p>
      </dgm:t>
    </dgm:pt>
    <dgm:pt modelId="{D536F3DB-3AD3-0445-8DDE-3BCE72A8B7D4}">
      <dgm:prSet phldrT="[Text]" phldr="1"/>
      <dgm:spPr/>
      <dgm:t>
        <a:bodyPr/>
        <a:lstStyle/>
        <a:p>
          <a:endParaRPr lang="en-US"/>
        </a:p>
      </dgm:t>
    </dgm:pt>
    <dgm:pt modelId="{CA291591-FB4B-6E40-BC88-B4B2E64D8C22}" type="parTrans" cxnId="{2CE205C3-70D8-DC47-93D0-5B80BC95E969}">
      <dgm:prSet/>
      <dgm:spPr/>
      <dgm:t>
        <a:bodyPr/>
        <a:lstStyle/>
        <a:p>
          <a:endParaRPr lang="en-US"/>
        </a:p>
      </dgm:t>
    </dgm:pt>
    <dgm:pt modelId="{F75CD871-8147-0B41-9F77-2A1727D33D4F}" type="sibTrans" cxnId="{2CE205C3-70D8-DC47-93D0-5B80BC95E969}">
      <dgm:prSet/>
      <dgm:spPr/>
      <dgm:t>
        <a:bodyPr/>
        <a:lstStyle/>
        <a:p>
          <a:endParaRPr lang="en-US"/>
        </a:p>
      </dgm:t>
    </dgm:pt>
    <dgm:pt modelId="{B64F254A-093B-B246-AFBE-DDC89647E3FC}">
      <dgm:prSet phldrT="[Text]" phldr="1"/>
      <dgm:spPr/>
      <dgm:t>
        <a:bodyPr/>
        <a:lstStyle/>
        <a:p>
          <a:endParaRPr lang="en-US"/>
        </a:p>
      </dgm:t>
    </dgm:pt>
    <dgm:pt modelId="{12ACF3A1-8F83-2348-94A5-8C95447561F4}" type="parTrans" cxnId="{9AFD4A3A-E645-4245-9B29-93B340AB8316}">
      <dgm:prSet/>
      <dgm:spPr/>
      <dgm:t>
        <a:bodyPr/>
        <a:lstStyle/>
        <a:p>
          <a:endParaRPr lang="en-US"/>
        </a:p>
      </dgm:t>
    </dgm:pt>
    <dgm:pt modelId="{CAE8987D-2E3E-E445-B9D6-40E2445F2B62}" type="sibTrans" cxnId="{9AFD4A3A-E645-4245-9B29-93B340AB8316}">
      <dgm:prSet/>
      <dgm:spPr/>
      <dgm:t>
        <a:bodyPr/>
        <a:lstStyle/>
        <a:p>
          <a:endParaRPr lang="en-US"/>
        </a:p>
      </dgm:t>
    </dgm:pt>
    <dgm:pt modelId="{D58688D5-6713-E34C-A81D-47C1CC0370A2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483C0EF2-3A60-7F4A-9D00-9F413D778B84}" type="parTrans" cxnId="{112CA56C-D69F-3B4E-8087-2C0E21B25E38}">
      <dgm:prSet/>
      <dgm:spPr/>
      <dgm:t>
        <a:bodyPr/>
        <a:lstStyle/>
        <a:p>
          <a:endParaRPr lang="en-US"/>
        </a:p>
      </dgm:t>
    </dgm:pt>
    <dgm:pt modelId="{28A4795B-434A-1241-9FA5-EF922E7BCCEF}" type="sibTrans" cxnId="{112CA56C-D69F-3B4E-8087-2C0E21B25E38}">
      <dgm:prSet/>
      <dgm:spPr/>
      <dgm:t>
        <a:bodyPr/>
        <a:lstStyle/>
        <a:p>
          <a:endParaRPr lang="en-US"/>
        </a:p>
      </dgm:t>
    </dgm:pt>
    <dgm:pt modelId="{D534348E-DEF3-5845-AA29-6C7AFEB09ABC}">
      <dgm:prSet phldrT="[Text]"/>
      <dgm:spPr/>
      <dgm:t>
        <a:bodyPr/>
        <a:lstStyle/>
        <a:p>
          <a:r>
            <a:rPr lang="en-US" dirty="0" smtClean="0"/>
            <a:t>Animals</a:t>
          </a:r>
          <a:endParaRPr lang="en-US" dirty="0"/>
        </a:p>
      </dgm:t>
    </dgm:pt>
    <dgm:pt modelId="{38DE8DB1-31F7-CA4A-B581-52512939DFD3}" type="parTrans" cxnId="{1ED210B8-6B4A-834A-B6CE-6D73B11E6EE9}">
      <dgm:prSet/>
      <dgm:spPr/>
      <dgm:t>
        <a:bodyPr/>
        <a:lstStyle/>
        <a:p>
          <a:endParaRPr lang="en-US"/>
        </a:p>
      </dgm:t>
    </dgm:pt>
    <dgm:pt modelId="{59BC1457-153C-0246-ACE4-7208CC8FEC04}" type="sibTrans" cxnId="{1ED210B8-6B4A-834A-B6CE-6D73B11E6EE9}">
      <dgm:prSet/>
      <dgm:spPr/>
      <dgm:t>
        <a:bodyPr/>
        <a:lstStyle/>
        <a:p>
          <a:endParaRPr lang="en-US"/>
        </a:p>
      </dgm:t>
    </dgm:pt>
    <dgm:pt modelId="{63A4F1EF-A05A-2A48-A8FE-ABFA018302F8}">
      <dgm:prSet phldrT="[Text]"/>
      <dgm:spPr/>
      <dgm:t>
        <a:bodyPr/>
        <a:lstStyle/>
        <a:p>
          <a:r>
            <a:rPr lang="en-US" dirty="0" smtClean="0"/>
            <a:t>TV and internet</a:t>
          </a:r>
          <a:endParaRPr lang="en-US" dirty="0"/>
        </a:p>
      </dgm:t>
    </dgm:pt>
    <dgm:pt modelId="{D1D464AD-39C0-2C4B-93AB-9ED92D112BD4}" type="parTrans" cxnId="{395E2B07-7674-1E46-8F62-F093FF4F5607}">
      <dgm:prSet/>
      <dgm:spPr/>
      <dgm:t>
        <a:bodyPr/>
        <a:lstStyle/>
        <a:p>
          <a:endParaRPr lang="en-US"/>
        </a:p>
      </dgm:t>
    </dgm:pt>
    <dgm:pt modelId="{644FC655-4C1C-1840-A934-1B9FD3D385E9}" type="sibTrans" cxnId="{395E2B07-7674-1E46-8F62-F093FF4F5607}">
      <dgm:prSet/>
      <dgm:spPr/>
      <dgm:t>
        <a:bodyPr/>
        <a:lstStyle/>
        <a:p>
          <a:endParaRPr lang="en-US"/>
        </a:p>
      </dgm:t>
    </dgm:pt>
    <dgm:pt modelId="{07EC5AF1-894E-0C4F-A81C-35C6B511347F}">
      <dgm:prSet phldrT="[Text]"/>
      <dgm:spPr/>
      <dgm:t>
        <a:bodyPr/>
        <a:lstStyle/>
        <a:p>
          <a:r>
            <a:rPr lang="en-US" dirty="0" smtClean="0"/>
            <a:t>Fashion/beauty</a:t>
          </a:r>
          <a:endParaRPr lang="en-US" dirty="0"/>
        </a:p>
      </dgm:t>
    </dgm:pt>
    <dgm:pt modelId="{2BFD070A-386C-2C45-BA85-6C05711AC3E5}" type="parTrans" cxnId="{C3CB42D7-41C1-0E42-B84C-F26918949CAD}">
      <dgm:prSet/>
      <dgm:spPr/>
      <dgm:t>
        <a:bodyPr/>
        <a:lstStyle/>
        <a:p>
          <a:endParaRPr lang="en-US"/>
        </a:p>
      </dgm:t>
    </dgm:pt>
    <dgm:pt modelId="{46D5B280-5424-694D-84EA-CC9DC7E060BB}" type="sibTrans" cxnId="{C3CB42D7-41C1-0E42-B84C-F26918949CAD}">
      <dgm:prSet/>
      <dgm:spPr/>
      <dgm:t>
        <a:bodyPr/>
        <a:lstStyle/>
        <a:p>
          <a:endParaRPr lang="en-US"/>
        </a:p>
      </dgm:t>
    </dgm:pt>
    <dgm:pt modelId="{5418B67A-8379-3C49-87A9-3466DC098882}">
      <dgm:prSet phldrT="[Text]"/>
      <dgm:spPr/>
      <dgm:t>
        <a:bodyPr/>
        <a:lstStyle/>
        <a:p>
          <a:r>
            <a:rPr lang="en-US" dirty="0" smtClean="0"/>
            <a:t>Coding and gaming</a:t>
          </a:r>
          <a:endParaRPr lang="en-US" dirty="0"/>
        </a:p>
      </dgm:t>
    </dgm:pt>
    <dgm:pt modelId="{224FB6ED-198B-6340-A907-E9FAB52FDF33}" type="parTrans" cxnId="{8C69F9D0-7B46-BB42-928A-3E02C9B316CE}">
      <dgm:prSet/>
      <dgm:spPr/>
      <dgm:t>
        <a:bodyPr/>
        <a:lstStyle/>
        <a:p>
          <a:endParaRPr lang="en-US"/>
        </a:p>
      </dgm:t>
    </dgm:pt>
    <dgm:pt modelId="{CD6D619B-C09F-D44E-907F-4597A7C3502E}" type="sibTrans" cxnId="{8C69F9D0-7B46-BB42-928A-3E02C9B316CE}">
      <dgm:prSet/>
      <dgm:spPr/>
      <dgm:t>
        <a:bodyPr/>
        <a:lstStyle/>
        <a:p>
          <a:endParaRPr lang="en-US"/>
        </a:p>
      </dgm:t>
    </dgm:pt>
    <dgm:pt modelId="{55BB0FB8-904B-6642-BD53-59AE6A155E00}">
      <dgm:prSet phldrT="[Text]"/>
      <dgm:spPr/>
      <dgm:t>
        <a:bodyPr/>
        <a:lstStyle/>
        <a:p>
          <a:r>
            <a:rPr lang="en-US" dirty="0" smtClean="0"/>
            <a:t>Art/photography</a:t>
          </a:r>
          <a:endParaRPr lang="en-US" dirty="0"/>
        </a:p>
      </dgm:t>
    </dgm:pt>
    <dgm:pt modelId="{8529E640-C0A7-9F45-9CC3-037930E95A28}" type="parTrans" cxnId="{35047DD3-4375-2446-BF57-67FE49718F1C}">
      <dgm:prSet/>
      <dgm:spPr/>
      <dgm:t>
        <a:bodyPr/>
        <a:lstStyle/>
        <a:p>
          <a:endParaRPr lang="en-US"/>
        </a:p>
      </dgm:t>
    </dgm:pt>
    <dgm:pt modelId="{0BC6E704-020D-E945-B9EE-4797F3AC2F57}" type="sibTrans" cxnId="{35047DD3-4375-2446-BF57-67FE49718F1C}">
      <dgm:prSet/>
      <dgm:spPr/>
      <dgm:t>
        <a:bodyPr/>
        <a:lstStyle/>
        <a:p>
          <a:endParaRPr lang="en-US"/>
        </a:p>
      </dgm:t>
    </dgm:pt>
    <dgm:pt modelId="{BF483A76-AF81-CC4A-BB78-2B0DEC399FB5}">
      <dgm:prSet phldrT="[Text]"/>
      <dgm:spPr/>
      <dgm:t>
        <a:bodyPr/>
        <a:lstStyle/>
        <a:p>
          <a:endParaRPr lang="en-GB"/>
        </a:p>
      </dgm:t>
    </dgm:pt>
    <dgm:pt modelId="{D584F981-E537-D14C-90D5-C286B68942E3}" type="parTrans" cxnId="{606CC3E9-B766-6B4B-993D-970DD65994D4}">
      <dgm:prSet/>
      <dgm:spPr/>
      <dgm:t>
        <a:bodyPr/>
        <a:lstStyle/>
        <a:p>
          <a:endParaRPr lang="en-US"/>
        </a:p>
      </dgm:t>
    </dgm:pt>
    <dgm:pt modelId="{139A1D4E-4604-7E43-9C0B-FFA373B00165}" type="sibTrans" cxnId="{606CC3E9-B766-6B4B-993D-970DD65994D4}">
      <dgm:prSet/>
      <dgm:spPr/>
      <dgm:t>
        <a:bodyPr/>
        <a:lstStyle/>
        <a:p>
          <a:endParaRPr lang="en-US"/>
        </a:p>
      </dgm:t>
    </dgm:pt>
    <dgm:pt modelId="{F1D2165E-06B8-C04B-8F01-38833E077A58}">
      <dgm:prSet phldrT="[Text]"/>
      <dgm:spPr/>
      <dgm:t>
        <a:bodyPr/>
        <a:lstStyle/>
        <a:p>
          <a:r>
            <a:rPr lang="en-US" dirty="0" smtClean="0"/>
            <a:t>Forces and police</a:t>
          </a:r>
          <a:endParaRPr lang="en-US" dirty="0"/>
        </a:p>
      </dgm:t>
    </dgm:pt>
    <dgm:pt modelId="{E4517FA9-8BAB-FE48-A152-761C60256A2C}" type="parTrans" cxnId="{D32DE122-E994-7444-A062-5D04770E5A72}">
      <dgm:prSet/>
      <dgm:spPr/>
      <dgm:t>
        <a:bodyPr/>
        <a:lstStyle/>
        <a:p>
          <a:endParaRPr lang="en-US"/>
        </a:p>
      </dgm:t>
    </dgm:pt>
    <dgm:pt modelId="{100870F1-20E4-8346-8F2E-88F5A0EA4DE8}" type="sibTrans" cxnId="{D32DE122-E994-7444-A062-5D04770E5A72}">
      <dgm:prSet/>
      <dgm:spPr/>
      <dgm:t>
        <a:bodyPr/>
        <a:lstStyle/>
        <a:p>
          <a:endParaRPr lang="en-US"/>
        </a:p>
      </dgm:t>
    </dgm:pt>
    <dgm:pt modelId="{F93EA01E-59CC-8447-BB48-3FFFB264C457}">
      <dgm:prSet phldrT="[Text]"/>
      <dgm:spPr/>
      <dgm:t>
        <a:bodyPr/>
        <a:lstStyle/>
        <a:p>
          <a:r>
            <a:rPr lang="en-US" dirty="0" smtClean="0"/>
            <a:t>Drama and dance</a:t>
          </a:r>
          <a:endParaRPr lang="en-US" dirty="0"/>
        </a:p>
      </dgm:t>
    </dgm:pt>
    <dgm:pt modelId="{9EB8914C-51F7-E34D-AE0A-B36842EFA0B2}" type="parTrans" cxnId="{9C42018F-03FE-B441-906F-4DC49277621E}">
      <dgm:prSet/>
      <dgm:spPr/>
      <dgm:t>
        <a:bodyPr/>
        <a:lstStyle/>
        <a:p>
          <a:endParaRPr lang="en-US"/>
        </a:p>
      </dgm:t>
    </dgm:pt>
    <dgm:pt modelId="{95399A01-4DC0-884B-9BB4-0C0341E92294}" type="sibTrans" cxnId="{9C42018F-03FE-B441-906F-4DC49277621E}">
      <dgm:prSet/>
      <dgm:spPr/>
      <dgm:t>
        <a:bodyPr/>
        <a:lstStyle/>
        <a:p>
          <a:endParaRPr lang="en-US"/>
        </a:p>
      </dgm:t>
    </dgm:pt>
    <dgm:pt modelId="{B105F5E1-FC41-A74C-A344-E2F326160E15}">
      <dgm:prSet phldrT="[Text]"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29787463-3495-6644-A180-F322ED97B868}" type="parTrans" cxnId="{C4DB9BFA-986B-F040-BD60-7A86FC83148F}">
      <dgm:prSet/>
      <dgm:spPr/>
      <dgm:t>
        <a:bodyPr/>
        <a:lstStyle/>
        <a:p>
          <a:endParaRPr lang="en-US"/>
        </a:p>
      </dgm:t>
    </dgm:pt>
    <dgm:pt modelId="{A82C0D47-4F8F-D146-923B-3F1220F692F0}" type="sibTrans" cxnId="{C4DB9BFA-986B-F040-BD60-7A86FC83148F}">
      <dgm:prSet/>
      <dgm:spPr/>
      <dgm:t>
        <a:bodyPr/>
        <a:lstStyle/>
        <a:p>
          <a:endParaRPr lang="en-US"/>
        </a:p>
      </dgm:t>
    </dgm:pt>
    <dgm:pt modelId="{C22F11C3-A30B-0445-BC19-53529DE0C57E}" type="pres">
      <dgm:prSet presAssocID="{95F09101-CC7F-6044-B0A6-87E66AE3C8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BFC5D-07ED-8846-85A8-02A240C752EB}" type="pres">
      <dgm:prSet presAssocID="{1DAAF67F-C711-F843-AD00-C9488E0E13CE}" presName="centerShape" presStyleLbl="node0" presStyleIdx="0" presStyleCnt="1"/>
      <dgm:spPr/>
      <dgm:t>
        <a:bodyPr/>
        <a:lstStyle/>
        <a:p>
          <a:endParaRPr lang="en-US"/>
        </a:p>
      </dgm:t>
    </dgm:pt>
    <dgm:pt modelId="{45FB5259-928F-8E47-90E4-F7CCC270F210}" type="pres">
      <dgm:prSet presAssocID="{F10D3EAE-1B52-2846-874E-F4BC8AFAF57B}" presName="Name9" presStyleLbl="parChTrans1D2" presStyleIdx="0" presStyleCnt="10"/>
      <dgm:spPr/>
      <dgm:t>
        <a:bodyPr/>
        <a:lstStyle/>
        <a:p>
          <a:endParaRPr lang="en-US"/>
        </a:p>
      </dgm:t>
    </dgm:pt>
    <dgm:pt modelId="{C9FDC8DF-E290-C54B-8FC0-D6DA9904CB78}" type="pres">
      <dgm:prSet presAssocID="{F10D3EAE-1B52-2846-874E-F4BC8AFAF57B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497319AA-4008-B744-9498-D21B1818AC12}" type="pres">
      <dgm:prSet presAssocID="{B34E0A8C-494E-4E4D-8BDA-31E0F04EC66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38E4C-A69C-3A41-A800-9B4AB7A1FAE6}" type="pres">
      <dgm:prSet presAssocID="{483C0EF2-3A60-7F4A-9D00-9F413D778B84}" presName="Name9" presStyleLbl="parChTrans1D2" presStyleIdx="1" presStyleCnt="10"/>
      <dgm:spPr/>
      <dgm:t>
        <a:bodyPr/>
        <a:lstStyle/>
        <a:p>
          <a:endParaRPr lang="en-US"/>
        </a:p>
      </dgm:t>
    </dgm:pt>
    <dgm:pt modelId="{8A749D14-F6F0-3B49-AEC7-8C2EEA90C08B}" type="pres">
      <dgm:prSet presAssocID="{483C0EF2-3A60-7F4A-9D00-9F413D778B84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CAEBA174-F64A-D44E-87F8-59D30F1196BA}" type="pres">
      <dgm:prSet presAssocID="{D58688D5-6713-E34C-A81D-47C1CC0370A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A42A8-7F1B-F847-B25F-4BDDE00D90D8}" type="pres">
      <dgm:prSet presAssocID="{38DE8DB1-31F7-CA4A-B581-52512939DFD3}" presName="Name9" presStyleLbl="parChTrans1D2" presStyleIdx="2" presStyleCnt="10"/>
      <dgm:spPr/>
      <dgm:t>
        <a:bodyPr/>
        <a:lstStyle/>
        <a:p>
          <a:endParaRPr lang="en-US"/>
        </a:p>
      </dgm:t>
    </dgm:pt>
    <dgm:pt modelId="{FAB44C91-B99B-3344-9016-3FB43B986EB5}" type="pres">
      <dgm:prSet presAssocID="{38DE8DB1-31F7-CA4A-B581-52512939DFD3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13A118A0-979B-8C4E-AFF3-18FBD72F38B8}" type="pres">
      <dgm:prSet presAssocID="{D534348E-DEF3-5845-AA29-6C7AFEB09AB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7BAB9-1204-BE41-A339-E947CE0E4833}" type="pres">
      <dgm:prSet presAssocID="{D1D464AD-39C0-2C4B-93AB-9ED92D112BD4}" presName="Name9" presStyleLbl="parChTrans1D2" presStyleIdx="3" presStyleCnt="10"/>
      <dgm:spPr/>
      <dgm:t>
        <a:bodyPr/>
        <a:lstStyle/>
        <a:p>
          <a:endParaRPr lang="en-US"/>
        </a:p>
      </dgm:t>
    </dgm:pt>
    <dgm:pt modelId="{D57BBEE1-754E-984A-9BE1-A53890B210F1}" type="pres">
      <dgm:prSet presAssocID="{D1D464AD-39C0-2C4B-93AB-9ED92D112BD4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E6E5DB10-76B8-2F4D-A2AC-FAD16125EC4D}" type="pres">
      <dgm:prSet presAssocID="{63A4F1EF-A05A-2A48-A8FE-ABFA018302F8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D8F4F-9160-D242-A4FF-DAFDE55EA0EF}" type="pres">
      <dgm:prSet presAssocID="{2BFD070A-386C-2C45-BA85-6C05711AC3E5}" presName="Name9" presStyleLbl="parChTrans1D2" presStyleIdx="4" presStyleCnt="10"/>
      <dgm:spPr/>
      <dgm:t>
        <a:bodyPr/>
        <a:lstStyle/>
        <a:p>
          <a:endParaRPr lang="en-US"/>
        </a:p>
      </dgm:t>
    </dgm:pt>
    <dgm:pt modelId="{7F549A0E-6EC9-C445-AFAD-6637FAD9747F}" type="pres">
      <dgm:prSet presAssocID="{2BFD070A-386C-2C45-BA85-6C05711AC3E5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BE206830-EEB6-AC46-9BD0-AD7266668353}" type="pres">
      <dgm:prSet presAssocID="{07EC5AF1-894E-0C4F-A81C-35C6B511347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8D2EA-D698-3A42-9ADE-12B5421F89E1}" type="pres">
      <dgm:prSet presAssocID="{9EB8914C-51F7-E34D-AE0A-B36842EFA0B2}" presName="Name9" presStyleLbl="parChTrans1D2" presStyleIdx="5" presStyleCnt="10"/>
      <dgm:spPr/>
      <dgm:t>
        <a:bodyPr/>
        <a:lstStyle/>
        <a:p>
          <a:endParaRPr lang="en-US"/>
        </a:p>
      </dgm:t>
    </dgm:pt>
    <dgm:pt modelId="{BC074DB1-BE72-B842-8738-9D6E506EFCB2}" type="pres">
      <dgm:prSet presAssocID="{9EB8914C-51F7-E34D-AE0A-B36842EFA0B2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CF67F034-59C3-E745-810A-0D3696D162A5}" type="pres">
      <dgm:prSet presAssocID="{F93EA01E-59CC-8447-BB48-3FFFB264C45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46363-859E-D84F-8C45-95C19E5773FD}" type="pres">
      <dgm:prSet presAssocID="{224FB6ED-198B-6340-A907-E9FAB52FDF33}" presName="Name9" presStyleLbl="parChTrans1D2" presStyleIdx="6" presStyleCnt="10"/>
      <dgm:spPr/>
      <dgm:t>
        <a:bodyPr/>
        <a:lstStyle/>
        <a:p>
          <a:endParaRPr lang="en-US"/>
        </a:p>
      </dgm:t>
    </dgm:pt>
    <dgm:pt modelId="{F79ECCC4-6B47-A843-8D3A-E618F55DBCE0}" type="pres">
      <dgm:prSet presAssocID="{224FB6ED-198B-6340-A907-E9FAB52FDF33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1156C478-3DF9-F647-BAD8-A8B1FADD65C4}" type="pres">
      <dgm:prSet presAssocID="{5418B67A-8379-3C49-87A9-3466DC09888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193B1-BC70-4D40-BDEC-56BCA6CD5831}" type="pres">
      <dgm:prSet presAssocID="{8529E640-C0A7-9F45-9CC3-037930E95A28}" presName="Name9" presStyleLbl="parChTrans1D2" presStyleIdx="7" presStyleCnt="10"/>
      <dgm:spPr/>
      <dgm:t>
        <a:bodyPr/>
        <a:lstStyle/>
        <a:p>
          <a:endParaRPr lang="en-US"/>
        </a:p>
      </dgm:t>
    </dgm:pt>
    <dgm:pt modelId="{EF6C9405-0524-854E-ADDD-4F7C769F2160}" type="pres">
      <dgm:prSet presAssocID="{8529E640-C0A7-9F45-9CC3-037930E95A28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932A6A64-BB27-2B4C-B3BD-F28ADF5467CF}" type="pres">
      <dgm:prSet presAssocID="{55BB0FB8-904B-6642-BD53-59AE6A155E0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1B7CA-1EEF-394F-A5E6-ACF59131A943}" type="pres">
      <dgm:prSet presAssocID="{E4517FA9-8BAB-FE48-A152-761C60256A2C}" presName="Name9" presStyleLbl="parChTrans1D2" presStyleIdx="8" presStyleCnt="10"/>
      <dgm:spPr/>
      <dgm:t>
        <a:bodyPr/>
        <a:lstStyle/>
        <a:p>
          <a:endParaRPr lang="en-US"/>
        </a:p>
      </dgm:t>
    </dgm:pt>
    <dgm:pt modelId="{AA570DB4-FDE6-3E4E-BB5A-F86ED0E1E956}" type="pres">
      <dgm:prSet presAssocID="{E4517FA9-8BAB-FE48-A152-761C60256A2C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02722655-FF1A-AD4F-A6D7-A7246C3D6098}" type="pres">
      <dgm:prSet presAssocID="{F1D2165E-06B8-C04B-8F01-38833E077A5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0797B-DF3E-B340-ADE3-E4E2D2E4C60A}" type="pres">
      <dgm:prSet presAssocID="{29787463-3495-6644-A180-F322ED97B868}" presName="Name9" presStyleLbl="parChTrans1D2" presStyleIdx="9" presStyleCnt="10"/>
      <dgm:spPr/>
      <dgm:t>
        <a:bodyPr/>
        <a:lstStyle/>
        <a:p>
          <a:endParaRPr lang="en-US"/>
        </a:p>
      </dgm:t>
    </dgm:pt>
    <dgm:pt modelId="{322BB5D9-8B05-CB44-823E-B93F2732E619}" type="pres">
      <dgm:prSet presAssocID="{29787463-3495-6644-A180-F322ED97B868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1FE3BD26-BAC0-7545-8569-10B569687C43}" type="pres">
      <dgm:prSet presAssocID="{B105F5E1-FC41-A74C-A344-E2F326160E1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8E4A4-3E43-354D-BC1E-E8880B8BCE77}" srcId="{BF483A76-AF81-CC4A-BB78-2B0DEC399FB5}" destId="{440F0B84-B3B1-7C4D-AE3A-F12853B93BFD}" srcOrd="0" destOrd="0" parTransId="{98C7B3DC-CBFB-2743-9666-D194CD349A28}" sibTransId="{1489E464-1787-9A4C-A751-94F87C6070A3}"/>
    <dgm:cxn modelId="{E09BF8EF-DA02-6144-8BBE-736459A0AD6B}" type="presOf" srcId="{38DE8DB1-31F7-CA4A-B581-52512939DFD3}" destId="{F33A42A8-7F1B-F847-B25F-4BDDE00D90D8}" srcOrd="0" destOrd="0" presId="urn:microsoft.com/office/officeart/2005/8/layout/radial1"/>
    <dgm:cxn modelId="{1ECDD105-5C79-134C-BEDE-EBE8FA94311E}" type="presOf" srcId="{95F09101-CC7F-6044-B0A6-87E66AE3C85E}" destId="{C22F11C3-A30B-0445-BC19-53529DE0C57E}" srcOrd="0" destOrd="0" presId="urn:microsoft.com/office/officeart/2005/8/layout/radial1"/>
    <dgm:cxn modelId="{395E2B07-7674-1E46-8F62-F093FF4F5607}" srcId="{1DAAF67F-C711-F843-AD00-C9488E0E13CE}" destId="{63A4F1EF-A05A-2A48-A8FE-ABFA018302F8}" srcOrd="3" destOrd="0" parTransId="{D1D464AD-39C0-2C4B-93AB-9ED92D112BD4}" sibTransId="{644FC655-4C1C-1840-A934-1B9FD3D385E9}"/>
    <dgm:cxn modelId="{B8F0FB87-035A-F846-8DE3-EB76C25D5BB8}" type="presOf" srcId="{D1D464AD-39C0-2C4B-93AB-9ED92D112BD4}" destId="{D57BBEE1-754E-984A-9BE1-A53890B210F1}" srcOrd="1" destOrd="0" presId="urn:microsoft.com/office/officeart/2005/8/layout/radial1"/>
    <dgm:cxn modelId="{AD33450E-2483-6443-B564-D00C98F3CCDA}" type="presOf" srcId="{29787463-3495-6644-A180-F322ED97B868}" destId="{2FA0797B-DF3E-B340-ADE3-E4E2D2E4C60A}" srcOrd="0" destOrd="0" presId="urn:microsoft.com/office/officeart/2005/8/layout/radial1"/>
    <dgm:cxn modelId="{112CA56C-D69F-3B4E-8087-2C0E21B25E38}" srcId="{1DAAF67F-C711-F843-AD00-C9488E0E13CE}" destId="{D58688D5-6713-E34C-A81D-47C1CC0370A2}" srcOrd="1" destOrd="0" parTransId="{483C0EF2-3A60-7F4A-9D00-9F413D778B84}" sibTransId="{28A4795B-434A-1241-9FA5-EF922E7BCCEF}"/>
    <dgm:cxn modelId="{0098443F-9FC5-F945-A154-9D1C046F98DB}" type="presOf" srcId="{B105F5E1-FC41-A74C-A344-E2F326160E15}" destId="{1FE3BD26-BAC0-7545-8569-10B569687C43}" srcOrd="0" destOrd="0" presId="urn:microsoft.com/office/officeart/2005/8/layout/radial1"/>
    <dgm:cxn modelId="{B5A2B2E7-633F-7843-8BE8-14FA2DD17091}" type="presOf" srcId="{F93EA01E-59CC-8447-BB48-3FFFB264C457}" destId="{CF67F034-59C3-E745-810A-0D3696D162A5}" srcOrd="0" destOrd="0" presId="urn:microsoft.com/office/officeart/2005/8/layout/radial1"/>
    <dgm:cxn modelId="{1D125D6D-15AD-3647-92B8-CCF985770CFE}" type="presOf" srcId="{483C0EF2-3A60-7F4A-9D00-9F413D778B84}" destId="{39738E4C-A69C-3A41-A800-9B4AB7A1FAE6}" srcOrd="0" destOrd="0" presId="urn:microsoft.com/office/officeart/2005/8/layout/radial1"/>
    <dgm:cxn modelId="{C4DB9BFA-986B-F040-BD60-7A86FC83148F}" srcId="{1DAAF67F-C711-F843-AD00-C9488E0E13CE}" destId="{B105F5E1-FC41-A74C-A344-E2F326160E15}" srcOrd="9" destOrd="0" parTransId="{29787463-3495-6644-A180-F322ED97B868}" sibTransId="{A82C0D47-4F8F-D146-923B-3F1220F692F0}"/>
    <dgm:cxn modelId="{48DA8245-52DD-C34B-857E-E6982036375B}" type="presOf" srcId="{1DAAF67F-C711-F843-AD00-C9488E0E13CE}" destId="{A01BFC5D-07ED-8846-85A8-02A240C752EB}" srcOrd="0" destOrd="0" presId="urn:microsoft.com/office/officeart/2005/8/layout/radial1"/>
    <dgm:cxn modelId="{ECA8B2B3-1C4A-5F4C-89B6-01746152D624}" type="presOf" srcId="{5418B67A-8379-3C49-87A9-3466DC098882}" destId="{1156C478-3DF9-F647-BAD8-A8B1FADD65C4}" srcOrd="0" destOrd="0" presId="urn:microsoft.com/office/officeart/2005/8/layout/radial1"/>
    <dgm:cxn modelId="{A71F2FDB-BBFD-D548-B6F2-1B66A8CBA47B}" type="presOf" srcId="{38DE8DB1-31F7-CA4A-B581-52512939DFD3}" destId="{FAB44C91-B99B-3344-9016-3FB43B986EB5}" srcOrd="1" destOrd="0" presId="urn:microsoft.com/office/officeart/2005/8/layout/radial1"/>
    <dgm:cxn modelId="{FA999757-3AE9-F943-AC7D-AB4E94302235}" type="presOf" srcId="{8529E640-C0A7-9F45-9CC3-037930E95A28}" destId="{963193B1-BC70-4D40-BDEC-56BCA6CD5831}" srcOrd="0" destOrd="0" presId="urn:microsoft.com/office/officeart/2005/8/layout/radial1"/>
    <dgm:cxn modelId="{3F552C51-B817-E14D-A5B4-8E9751D8C25A}" type="presOf" srcId="{63A4F1EF-A05A-2A48-A8FE-ABFA018302F8}" destId="{E6E5DB10-76B8-2F4D-A2AC-FAD16125EC4D}" srcOrd="0" destOrd="0" presId="urn:microsoft.com/office/officeart/2005/8/layout/radial1"/>
    <dgm:cxn modelId="{6FDA9BC3-A9C6-4846-8BAB-68B55A8FE03A}" srcId="{95F09101-CC7F-6044-B0A6-87E66AE3C85E}" destId="{1DAAF67F-C711-F843-AD00-C9488E0E13CE}" srcOrd="0" destOrd="0" parTransId="{F18577FE-A5CE-DC42-8BD1-36E5A1207746}" sibTransId="{C0719B03-E3DB-4F41-BEA6-7725313882E2}"/>
    <dgm:cxn modelId="{95BF8A6B-D930-2C4C-BCB5-485791374BE8}" type="presOf" srcId="{2BFD070A-386C-2C45-BA85-6C05711AC3E5}" destId="{D66D8F4F-9160-D242-A4FF-DAFDE55EA0EF}" srcOrd="0" destOrd="0" presId="urn:microsoft.com/office/officeart/2005/8/layout/radial1"/>
    <dgm:cxn modelId="{D32DE122-E994-7444-A062-5D04770E5A72}" srcId="{1DAAF67F-C711-F843-AD00-C9488E0E13CE}" destId="{F1D2165E-06B8-C04B-8F01-38833E077A58}" srcOrd="8" destOrd="0" parTransId="{E4517FA9-8BAB-FE48-A152-761C60256A2C}" sibTransId="{100870F1-20E4-8346-8F2E-88F5A0EA4DE8}"/>
    <dgm:cxn modelId="{8C69F9D0-7B46-BB42-928A-3E02C9B316CE}" srcId="{1DAAF67F-C711-F843-AD00-C9488E0E13CE}" destId="{5418B67A-8379-3C49-87A9-3466DC098882}" srcOrd="6" destOrd="0" parTransId="{224FB6ED-198B-6340-A907-E9FAB52FDF33}" sibTransId="{CD6D619B-C09F-D44E-907F-4597A7C3502E}"/>
    <dgm:cxn modelId="{546B2FF8-6C32-A746-8AE8-20042708218D}" type="presOf" srcId="{F1D2165E-06B8-C04B-8F01-38833E077A58}" destId="{02722655-FF1A-AD4F-A6D7-A7246C3D6098}" srcOrd="0" destOrd="0" presId="urn:microsoft.com/office/officeart/2005/8/layout/radial1"/>
    <dgm:cxn modelId="{B7B15760-B331-8A41-A674-E6F7341A0013}" type="presOf" srcId="{D1D464AD-39C0-2C4B-93AB-9ED92D112BD4}" destId="{A147BAB9-1204-BE41-A339-E947CE0E4833}" srcOrd="0" destOrd="0" presId="urn:microsoft.com/office/officeart/2005/8/layout/radial1"/>
    <dgm:cxn modelId="{46EB7606-E3F0-FA43-A6FB-DCB98FE848A3}" type="presOf" srcId="{9EB8914C-51F7-E34D-AE0A-B36842EFA0B2}" destId="{BC074DB1-BE72-B842-8738-9D6E506EFCB2}" srcOrd="1" destOrd="0" presId="urn:microsoft.com/office/officeart/2005/8/layout/radial1"/>
    <dgm:cxn modelId="{C6EC7E56-B25A-C74A-9C01-D7AAAF133BF0}" type="presOf" srcId="{29787463-3495-6644-A180-F322ED97B868}" destId="{322BB5D9-8B05-CB44-823E-B93F2732E619}" srcOrd="1" destOrd="0" presId="urn:microsoft.com/office/officeart/2005/8/layout/radial1"/>
    <dgm:cxn modelId="{1ED210B8-6B4A-834A-B6CE-6D73B11E6EE9}" srcId="{1DAAF67F-C711-F843-AD00-C9488E0E13CE}" destId="{D534348E-DEF3-5845-AA29-6C7AFEB09ABC}" srcOrd="2" destOrd="0" parTransId="{38DE8DB1-31F7-CA4A-B581-52512939DFD3}" sibTransId="{59BC1457-153C-0246-ACE4-7208CC8FEC04}"/>
    <dgm:cxn modelId="{0A033B48-9858-C240-854A-2714EA308B52}" type="presOf" srcId="{F10D3EAE-1B52-2846-874E-F4BC8AFAF57B}" destId="{45FB5259-928F-8E47-90E4-F7CCC270F210}" srcOrd="0" destOrd="0" presId="urn:microsoft.com/office/officeart/2005/8/layout/radial1"/>
    <dgm:cxn modelId="{75C53629-3B06-3E45-A8C3-369956B28C0A}" type="presOf" srcId="{D58688D5-6713-E34C-A81D-47C1CC0370A2}" destId="{CAEBA174-F64A-D44E-87F8-59D30F1196BA}" srcOrd="0" destOrd="0" presId="urn:microsoft.com/office/officeart/2005/8/layout/radial1"/>
    <dgm:cxn modelId="{BB38969B-6E7B-5048-8874-3B445F3C76C2}" type="presOf" srcId="{224FB6ED-198B-6340-A907-E9FAB52FDF33}" destId="{F79ECCC4-6B47-A843-8D3A-E618F55DBCE0}" srcOrd="1" destOrd="0" presId="urn:microsoft.com/office/officeart/2005/8/layout/radial1"/>
    <dgm:cxn modelId="{B790BFF1-0350-444D-A5C1-997883E79C16}" type="presOf" srcId="{E4517FA9-8BAB-FE48-A152-761C60256A2C}" destId="{0961B7CA-1EEF-394F-A5E6-ACF59131A943}" srcOrd="0" destOrd="0" presId="urn:microsoft.com/office/officeart/2005/8/layout/radial1"/>
    <dgm:cxn modelId="{DCC99F61-F4D4-7244-9662-1AA74DB10140}" srcId="{1DAAF67F-C711-F843-AD00-C9488E0E13CE}" destId="{B34E0A8C-494E-4E4D-8BDA-31E0F04EC662}" srcOrd="0" destOrd="0" parTransId="{F10D3EAE-1B52-2846-874E-F4BC8AFAF57B}" sibTransId="{8A16BF81-82D6-E242-8D06-270FD28F781E}"/>
    <dgm:cxn modelId="{1964369F-8CCC-4D44-B581-CB4C2ECEDEDA}" type="presOf" srcId="{B34E0A8C-494E-4E4D-8BDA-31E0F04EC662}" destId="{497319AA-4008-B744-9498-D21B1818AC12}" srcOrd="0" destOrd="0" presId="urn:microsoft.com/office/officeart/2005/8/layout/radial1"/>
    <dgm:cxn modelId="{A5C5DA99-F678-974E-9DF8-D247D4CC2D8E}" type="presOf" srcId="{E4517FA9-8BAB-FE48-A152-761C60256A2C}" destId="{AA570DB4-FDE6-3E4E-BB5A-F86ED0E1E956}" srcOrd="1" destOrd="0" presId="urn:microsoft.com/office/officeart/2005/8/layout/radial1"/>
    <dgm:cxn modelId="{EF199B22-8E5C-3548-82F6-C1C392C1B6B4}" type="presOf" srcId="{8529E640-C0A7-9F45-9CC3-037930E95A28}" destId="{EF6C9405-0524-854E-ADDD-4F7C769F2160}" srcOrd="1" destOrd="0" presId="urn:microsoft.com/office/officeart/2005/8/layout/radial1"/>
    <dgm:cxn modelId="{D0D45CCD-F0AB-A044-A905-62388476EC4A}" type="presOf" srcId="{55BB0FB8-904B-6642-BD53-59AE6A155E00}" destId="{932A6A64-BB27-2B4C-B3BD-F28ADF5467CF}" srcOrd="0" destOrd="0" presId="urn:microsoft.com/office/officeart/2005/8/layout/radial1"/>
    <dgm:cxn modelId="{463C67EE-4A23-434C-9554-3682F3676B07}" type="presOf" srcId="{F10D3EAE-1B52-2846-874E-F4BC8AFAF57B}" destId="{C9FDC8DF-E290-C54B-8FC0-D6DA9904CB78}" srcOrd="1" destOrd="0" presId="urn:microsoft.com/office/officeart/2005/8/layout/radial1"/>
    <dgm:cxn modelId="{606CC3E9-B766-6B4B-993D-970DD65994D4}" srcId="{95F09101-CC7F-6044-B0A6-87E66AE3C85E}" destId="{BF483A76-AF81-CC4A-BB78-2B0DEC399FB5}" srcOrd="1" destOrd="0" parTransId="{D584F981-E537-D14C-90D5-C286B68942E3}" sibTransId="{139A1D4E-4604-7E43-9C0B-FFA373B00165}"/>
    <dgm:cxn modelId="{2CE205C3-70D8-DC47-93D0-5B80BC95E969}" srcId="{BF483A76-AF81-CC4A-BB78-2B0DEC399FB5}" destId="{D536F3DB-3AD3-0445-8DDE-3BCE72A8B7D4}" srcOrd="1" destOrd="0" parTransId="{CA291591-FB4B-6E40-BC88-B4B2E64D8C22}" sibTransId="{F75CD871-8147-0B41-9F77-2A1727D33D4F}"/>
    <dgm:cxn modelId="{7132D08B-41B2-724E-A08B-201004182723}" type="presOf" srcId="{07EC5AF1-894E-0C4F-A81C-35C6B511347F}" destId="{BE206830-EEB6-AC46-9BD0-AD7266668353}" srcOrd="0" destOrd="0" presId="urn:microsoft.com/office/officeart/2005/8/layout/radial1"/>
    <dgm:cxn modelId="{C3CB42D7-41C1-0E42-B84C-F26918949CAD}" srcId="{1DAAF67F-C711-F843-AD00-C9488E0E13CE}" destId="{07EC5AF1-894E-0C4F-A81C-35C6B511347F}" srcOrd="4" destOrd="0" parTransId="{2BFD070A-386C-2C45-BA85-6C05711AC3E5}" sibTransId="{46D5B280-5424-694D-84EA-CC9DC7E060BB}"/>
    <dgm:cxn modelId="{35047DD3-4375-2446-BF57-67FE49718F1C}" srcId="{1DAAF67F-C711-F843-AD00-C9488E0E13CE}" destId="{55BB0FB8-904B-6642-BD53-59AE6A155E00}" srcOrd="7" destOrd="0" parTransId="{8529E640-C0A7-9F45-9CC3-037930E95A28}" sibTransId="{0BC6E704-020D-E945-B9EE-4797F3AC2F57}"/>
    <dgm:cxn modelId="{3B42FD7C-2167-CE4C-99D1-2002FE462726}" type="presOf" srcId="{9EB8914C-51F7-E34D-AE0A-B36842EFA0B2}" destId="{8A58D2EA-D698-3A42-9ADE-12B5421F89E1}" srcOrd="0" destOrd="0" presId="urn:microsoft.com/office/officeart/2005/8/layout/radial1"/>
    <dgm:cxn modelId="{9AFD4A3A-E645-4245-9B29-93B340AB8316}" srcId="{BF483A76-AF81-CC4A-BB78-2B0DEC399FB5}" destId="{B64F254A-093B-B246-AFBE-DDC89647E3FC}" srcOrd="2" destOrd="0" parTransId="{12ACF3A1-8F83-2348-94A5-8C95447561F4}" sibTransId="{CAE8987D-2E3E-E445-B9D6-40E2445F2B62}"/>
    <dgm:cxn modelId="{A9D792A9-F2DC-A34D-9CE9-F71ECC53A8B0}" type="presOf" srcId="{483C0EF2-3A60-7F4A-9D00-9F413D778B84}" destId="{8A749D14-F6F0-3B49-AEC7-8C2EEA90C08B}" srcOrd="1" destOrd="0" presId="urn:microsoft.com/office/officeart/2005/8/layout/radial1"/>
    <dgm:cxn modelId="{A1656353-16AC-8244-B33E-B037E3448428}" type="presOf" srcId="{D534348E-DEF3-5845-AA29-6C7AFEB09ABC}" destId="{13A118A0-979B-8C4E-AFF3-18FBD72F38B8}" srcOrd="0" destOrd="0" presId="urn:microsoft.com/office/officeart/2005/8/layout/radial1"/>
    <dgm:cxn modelId="{F504A030-A8C3-FF49-B23E-36EA6C37D6DF}" type="presOf" srcId="{2BFD070A-386C-2C45-BA85-6C05711AC3E5}" destId="{7F549A0E-6EC9-C445-AFAD-6637FAD9747F}" srcOrd="1" destOrd="0" presId="urn:microsoft.com/office/officeart/2005/8/layout/radial1"/>
    <dgm:cxn modelId="{9C42018F-03FE-B441-906F-4DC49277621E}" srcId="{1DAAF67F-C711-F843-AD00-C9488E0E13CE}" destId="{F93EA01E-59CC-8447-BB48-3FFFB264C457}" srcOrd="5" destOrd="0" parTransId="{9EB8914C-51F7-E34D-AE0A-B36842EFA0B2}" sibTransId="{95399A01-4DC0-884B-9BB4-0C0341E92294}"/>
    <dgm:cxn modelId="{15C90186-129F-F348-B9C6-5406C20D552C}" type="presOf" srcId="{224FB6ED-198B-6340-A907-E9FAB52FDF33}" destId="{6DA46363-859E-D84F-8C45-95C19E5773FD}" srcOrd="0" destOrd="0" presId="urn:microsoft.com/office/officeart/2005/8/layout/radial1"/>
    <dgm:cxn modelId="{D42D8DE4-60EC-DE45-ADCE-05AE4F6E240D}" type="presParOf" srcId="{C22F11C3-A30B-0445-BC19-53529DE0C57E}" destId="{A01BFC5D-07ED-8846-85A8-02A240C752EB}" srcOrd="0" destOrd="0" presId="urn:microsoft.com/office/officeart/2005/8/layout/radial1"/>
    <dgm:cxn modelId="{3DFCE8B8-40F4-EF42-85E3-74885E795855}" type="presParOf" srcId="{C22F11C3-A30B-0445-BC19-53529DE0C57E}" destId="{45FB5259-928F-8E47-90E4-F7CCC270F210}" srcOrd="1" destOrd="0" presId="urn:microsoft.com/office/officeart/2005/8/layout/radial1"/>
    <dgm:cxn modelId="{03095E79-55D2-9841-BD13-256B34659851}" type="presParOf" srcId="{45FB5259-928F-8E47-90E4-F7CCC270F210}" destId="{C9FDC8DF-E290-C54B-8FC0-D6DA9904CB78}" srcOrd="0" destOrd="0" presId="urn:microsoft.com/office/officeart/2005/8/layout/radial1"/>
    <dgm:cxn modelId="{783B733E-3DD3-A048-A372-10DF95018A33}" type="presParOf" srcId="{C22F11C3-A30B-0445-BC19-53529DE0C57E}" destId="{497319AA-4008-B744-9498-D21B1818AC12}" srcOrd="2" destOrd="0" presId="urn:microsoft.com/office/officeart/2005/8/layout/radial1"/>
    <dgm:cxn modelId="{CDB8F36F-CB78-DF44-92E8-3C6DB9B48219}" type="presParOf" srcId="{C22F11C3-A30B-0445-BC19-53529DE0C57E}" destId="{39738E4C-A69C-3A41-A800-9B4AB7A1FAE6}" srcOrd="3" destOrd="0" presId="urn:microsoft.com/office/officeart/2005/8/layout/radial1"/>
    <dgm:cxn modelId="{97232786-BD7C-4742-B2DF-201B089FEA60}" type="presParOf" srcId="{39738E4C-A69C-3A41-A800-9B4AB7A1FAE6}" destId="{8A749D14-F6F0-3B49-AEC7-8C2EEA90C08B}" srcOrd="0" destOrd="0" presId="urn:microsoft.com/office/officeart/2005/8/layout/radial1"/>
    <dgm:cxn modelId="{6CE2C31B-59FB-B54A-A65F-E3CEB31F94B5}" type="presParOf" srcId="{C22F11C3-A30B-0445-BC19-53529DE0C57E}" destId="{CAEBA174-F64A-D44E-87F8-59D30F1196BA}" srcOrd="4" destOrd="0" presId="urn:microsoft.com/office/officeart/2005/8/layout/radial1"/>
    <dgm:cxn modelId="{34BB0597-91CE-514E-883A-1D094E7BDAFC}" type="presParOf" srcId="{C22F11C3-A30B-0445-BC19-53529DE0C57E}" destId="{F33A42A8-7F1B-F847-B25F-4BDDE00D90D8}" srcOrd="5" destOrd="0" presId="urn:microsoft.com/office/officeart/2005/8/layout/radial1"/>
    <dgm:cxn modelId="{36D21AA6-762D-1549-9A01-0FFF6ABC6454}" type="presParOf" srcId="{F33A42A8-7F1B-F847-B25F-4BDDE00D90D8}" destId="{FAB44C91-B99B-3344-9016-3FB43B986EB5}" srcOrd="0" destOrd="0" presId="urn:microsoft.com/office/officeart/2005/8/layout/radial1"/>
    <dgm:cxn modelId="{C7C2F60D-4F9E-E944-805B-2C3149EB8387}" type="presParOf" srcId="{C22F11C3-A30B-0445-BC19-53529DE0C57E}" destId="{13A118A0-979B-8C4E-AFF3-18FBD72F38B8}" srcOrd="6" destOrd="0" presId="urn:microsoft.com/office/officeart/2005/8/layout/radial1"/>
    <dgm:cxn modelId="{984241DC-AC96-5E49-9239-C5A723A4CA30}" type="presParOf" srcId="{C22F11C3-A30B-0445-BC19-53529DE0C57E}" destId="{A147BAB9-1204-BE41-A339-E947CE0E4833}" srcOrd="7" destOrd="0" presId="urn:microsoft.com/office/officeart/2005/8/layout/radial1"/>
    <dgm:cxn modelId="{ACCFFD7B-EEAC-9043-B91C-12F9E499DA6C}" type="presParOf" srcId="{A147BAB9-1204-BE41-A339-E947CE0E4833}" destId="{D57BBEE1-754E-984A-9BE1-A53890B210F1}" srcOrd="0" destOrd="0" presId="urn:microsoft.com/office/officeart/2005/8/layout/radial1"/>
    <dgm:cxn modelId="{55541F14-BCBE-EB4E-9D8A-0723B70B135E}" type="presParOf" srcId="{C22F11C3-A30B-0445-BC19-53529DE0C57E}" destId="{E6E5DB10-76B8-2F4D-A2AC-FAD16125EC4D}" srcOrd="8" destOrd="0" presId="urn:microsoft.com/office/officeart/2005/8/layout/radial1"/>
    <dgm:cxn modelId="{687E6564-B302-6E4E-AFA8-B8ADEE44095C}" type="presParOf" srcId="{C22F11C3-A30B-0445-BC19-53529DE0C57E}" destId="{D66D8F4F-9160-D242-A4FF-DAFDE55EA0EF}" srcOrd="9" destOrd="0" presId="urn:microsoft.com/office/officeart/2005/8/layout/radial1"/>
    <dgm:cxn modelId="{63084C9C-362D-1446-BD5A-E2E30A87DFC6}" type="presParOf" srcId="{D66D8F4F-9160-D242-A4FF-DAFDE55EA0EF}" destId="{7F549A0E-6EC9-C445-AFAD-6637FAD9747F}" srcOrd="0" destOrd="0" presId="urn:microsoft.com/office/officeart/2005/8/layout/radial1"/>
    <dgm:cxn modelId="{5F4C75FD-465E-1440-8822-BE03E3B23B7F}" type="presParOf" srcId="{C22F11C3-A30B-0445-BC19-53529DE0C57E}" destId="{BE206830-EEB6-AC46-9BD0-AD7266668353}" srcOrd="10" destOrd="0" presId="urn:microsoft.com/office/officeart/2005/8/layout/radial1"/>
    <dgm:cxn modelId="{EC604240-9B42-F948-A4CA-BFB0F0FF131C}" type="presParOf" srcId="{C22F11C3-A30B-0445-BC19-53529DE0C57E}" destId="{8A58D2EA-D698-3A42-9ADE-12B5421F89E1}" srcOrd="11" destOrd="0" presId="urn:microsoft.com/office/officeart/2005/8/layout/radial1"/>
    <dgm:cxn modelId="{6A7A6814-B8EA-8A4C-921B-7E6D75326702}" type="presParOf" srcId="{8A58D2EA-D698-3A42-9ADE-12B5421F89E1}" destId="{BC074DB1-BE72-B842-8738-9D6E506EFCB2}" srcOrd="0" destOrd="0" presId="urn:microsoft.com/office/officeart/2005/8/layout/radial1"/>
    <dgm:cxn modelId="{6A9868FF-9496-DF48-8BDA-B025CAE750D6}" type="presParOf" srcId="{C22F11C3-A30B-0445-BC19-53529DE0C57E}" destId="{CF67F034-59C3-E745-810A-0D3696D162A5}" srcOrd="12" destOrd="0" presId="urn:microsoft.com/office/officeart/2005/8/layout/radial1"/>
    <dgm:cxn modelId="{9D59C452-EE88-B545-9642-40297F66F901}" type="presParOf" srcId="{C22F11C3-A30B-0445-BC19-53529DE0C57E}" destId="{6DA46363-859E-D84F-8C45-95C19E5773FD}" srcOrd="13" destOrd="0" presId="urn:microsoft.com/office/officeart/2005/8/layout/radial1"/>
    <dgm:cxn modelId="{AD6EE687-EB7D-9444-B714-E73C27F48DE2}" type="presParOf" srcId="{6DA46363-859E-D84F-8C45-95C19E5773FD}" destId="{F79ECCC4-6B47-A843-8D3A-E618F55DBCE0}" srcOrd="0" destOrd="0" presId="urn:microsoft.com/office/officeart/2005/8/layout/radial1"/>
    <dgm:cxn modelId="{E5682623-9F7B-6B41-BEB2-5B4E969619C0}" type="presParOf" srcId="{C22F11C3-A30B-0445-BC19-53529DE0C57E}" destId="{1156C478-3DF9-F647-BAD8-A8B1FADD65C4}" srcOrd="14" destOrd="0" presId="urn:microsoft.com/office/officeart/2005/8/layout/radial1"/>
    <dgm:cxn modelId="{EC1EB50C-930D-EC42-9833-F33B1ACC580C}" type="presParOf" srcId="{C22F11C3-A30B-0445-BC19-53529DE0C57E}" destId="{963193B1-BC70-4D40-BDEC-56BCA6CD5831}" srcOrd="15" destOrd="0" presId="urn:microsoft.com/office/officeart/2005/8/layout/radial1"/>
    <dgm:cxn modelId="{4B880318-58B2-554D-82C4-2899D8F74927}" type="presParOf" srcId="{963193B1-BC70-4D40-BDEC-56BCA6CD5831}" destId="{EF6C9405-0524-854E-ADDD-4F7C769F2160}" srcOrd="0" destOrd="0" presId="urn:microsoft.com/office/officeart/2005/8/layout/radial1"/>
    <dgm:cxn modelId="{FFEF271B-6A7F-BF47-B3AE-AB3B843D7F95}" type="presParOf" srcId="{C22F11C3-A30B-0445-BC19-53529DE0C57E}" destId="{932A6A64-BB27-2B4C-B3BD-F28ADF5467CF}" srcOrd="16" destOrd="0" presId="urn:microsoft.com/office/officeart/2005/8/layout/radial1"/>
    <dgm:cxn modelId="{53DBB773-4DE3-8947-ABAD-EDCF1EB92B05}" type="presParOf" srcId="{C22F11C3-A30B-0445-BC19-53529DE0C57E}" destId="{0961B7CA-1EEF-394F-A5E6-ACF59131A943}" srcOrd="17" destOrd="0" presId="urn:microsoft.com/office/officeart/2005/8/layout/radial1"/>
    <dgm:cxn modelId="{816EAD18-7D61-FD4D-8D91-C302414F141F}" type="presParOf" srcId="{0961B7CA-1EEF-394F-A5E6-ACF59131A943}" destId="{AA570DB4-FDE6-3E4E-BB5A-F86ED0E1E956}" srcOrd="0" destOrd="0" presId="urn:microsoft.com/office/officeart/2005/8/layout/radial1"/>
    <dgm:cxn modelId="{A55680B7-1B3A-C84E-B5DA-539621D925B3}" type="presParOf" srcId="{C22F11C3-A30B-0445-BC19-53529DE0C57E}" destId="{02722655-FF1A-AD4F-A6D7-A7246C3D6098}" srcOrd="18" destOrd="0" presId="urn:microsoft.com/office/officeart/2005/8/layout/radial1"/>
    <dgm:cxn modelId="{9ACC9223-DE7E-7649-AF97-2307DDFAFF50}" type="presParOf" srcId="{C22F11C3-A30B-0445-BC19-53529DE0C57E}" destId="{2FA0797B-DF3E-B340-ADE3-E4E2D2E4C60A}" srcOrd="19" destOrd="0" presId="urn:microsoft.com/office/officeart/2005/8/layout/radial1"/>
    <dgm:cxn modelId="{60FD88C5-1C63-AB45-AA32-E3D0282BD771}" type="presParOf" srcId="{2FA0797B-DF3E-B340-ADE3-E4E2D2E4C60A}" destId="{322BB5D9-8B05-CB44-823E-B93F2732E619}" srcOrd="0" destOrd="0" presId="urn:microsoft.com/office/officeart/2005/8/layout/radial1"/>
    <dgm:cxn modelId="{EC3C6E77-73BA-EA4C-AC10-AF54D0BF72B2}" type="presParOf" srcId="{C22F11C3-A30B-0445-BC19-53529DE0C57E}" destId="{1FE3BD26-BAC0-7545-8569-10B569687C43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E6233-F50A-3C47-A88A-E6E936480EFE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C57614-222F-F34A-9D15-FF931DB39FBA}">
      <dgm:prSet phldrT="[Text]"/>
      <dgm:spPr/>
      <dgm:t>
        <a:bodyPr/>
        <a:lstStyle/>
        <a:p>
          <a:r>
            <a:rPr lang="en-US" dirty="0" smtClean="0"/>
            <a:t>Careers session</a:t>
          </a:r>
          <a:endParaRPr lang="en-US" dirty="0"/>
        </a:p>
      </dgm:t>
    </dgm:pt>
    <dgm:pt modelId="{C355C508-7510-8147-90CC-64B444239443}" type="parTrans" cxnId="{F551D473-0DA4-0F45-A87A-56E4AAC55D44}">
      <dgm:prSet/>
      <dgm:spPr/>
      <dgm:t>
        <a:bodyPr/>
        <a:lstStyle/>
        <a:p>
          <a:endParaRPr lang="en-US"/>
        </a:p>
      </dgm:t>
    </dgm:pt>
    <dgm:pt modelId="{71BD322C-9597-9345-A4A1-A27F48FE371A}" type="sibTrans" cxnId="{F551D473-0DA4-0F45-A87A-56E4AAC55D44}">
      <dgm:prSet/>
      <dgm:spPr/>
      <dgm:t>
        <a:bodyPr/>
        <a:lstStyle/>
        <a:p>
          <a:endParaRPr lang="en-US"/>
        </a:p>
      </dgm:t>
    </dgm:pt>
    <dgm:pt modelId="{0C9C6049-7A03-B749-A6D3-717EBFE31125}">
      <dgm:prSet phldrT="[Text]"/>
      <dgm:spPr/>
      <dgm:t>
        <a:bodyPr/>
        <a:lstStyle/>
        <a:p>
          <a:r>
            <a:rPr lang="en-US" dirty="0" smtClean="0"/>
            <a:t>Identifying evidence of stereotyping in resources</a:t>
          </a:r>
          <a:endParaRPr lang="en-US" dirty="0"/>
        </a:p>
      </dgm:t>
    </dgm:pt>
    <dgm:pt modelId="{C24BADF7-51B9-9A49-93BB-C3B8834811CE}" type="parTrans" cxnId="{FD159EC6-3690-544C-A6C4-EAE1512AE17C}">
      <dgm:prSet/>
      <dgm:spPr/>
      <dgm:t>
        <a:bodyPr/>
        <a:lstStyle/>
        <a:p>
          <a:endParaRPr lang="en-US"/>
        </a:p>
      </dgm:t>
    </dgm:pt>
    <dgm:pt modelId="{B1534A2A-7D0D-414F-8529-2D404AEF6EB1}" type="sibTrans" cxnId="{FD159EC6-3690-544C-A6C4-EAE1512AE17C}">
      <dgm:prSet/>
      <dgm:spPr/>
      <dgm:t>
        <a:bodyPr/>
        <a:lstStyle/>
        <a:p>
          <a:endParaRPr lang="en-US"/>
        </a:p>
      </dgm:t>
    </dgm:pt>
    <dgm:pt modelId="{556EAA82-A042-DA45-9FE1-29C8DCFA0FB6}">
      <dgm:prSet phldrT="[Text]"/>
      <dgm:spPr/>
      <dgm:t>
        <a:bodyPr/>
        <a:lstStyle/>
        <a:p>
          <a:r>
            <a:rPr lang="en-US" dirty="0" smtClean="0"/>
            <a:t>Examples of ethic minorities to dispel ‘male, pale and stale’ stereotyping </a:t>
          </a:r>
          <a:endParaRPr lang="en-US" dirty="0"/>
        </a:p>
      </dgm:t>
    </dgm:pt>
    <dgm:pt modelId="{7E3B3438-0CA4-E048-B598-38431D113066}" type="parTrans" cxnId="{750234D0-9CE1-9A48-94C3-E78C161F2358}">
      <dgm:prSet/>
      <dgm:spPr/>
      <dgm:t>
        <a:bodyPr/>
        <a:lstStyle/>
        <a:p>
          <a:endParaRPr lang="en-US"/>
        </a:p>
      </dgm:t>
    </dgm:pt>
    <dgm:pt modelId="{F096B9A0-C6FF-7B4D-8E41-58C5791D9348}" type="sibTrans" cxnId="{750234D0-9CE1-9A48-94C3-E78C161F2358}">
      <dgm:prSet/>
      <dgm:spPr/>
      <dgm:t>
        <a:bodyPr/>
        <a:lstStyle/>
        <a:p>
          <a:endParaRPr lang="en-US"/>
        </a:p>
      </dgm:t>
    </dgm:pt>
    <dgm:pt modelId="{3755ECA4-AB5C-2C4E-8A02-5EF084B202F5}">
      <dgm:prSet phldrT="[Text]"/>
      <dgm:spPr/>
      <dgm:t>
        <a:bodyPr/>
        <a:lstStyle/>
        <a:p>
          <a:r>
            <a:rPr lang="en-US" dirty="0" smtClean="0"/>
            <a:t>Female role models in traditionally ‘male’ careers</a:t>
          </a:r>
          <a:endParaRPr lang="en-US" dirty="0"/>
        </a:p>
      </dgm:t>
    </dgm:pt>
    <dgm:pt modelId="{F23B1A3A-CDDB-6445-9210-E7B2EB369081}" type="parTrans" cxnId="{D88BAEA5-3D07-D64B-AF1A-D94E9CA9D7AF}">
      <dgm:prSet/>
      <dgm:spPr/>
      <dgm:t>
        <a:bodyPr/>
        <a:lstStyle/>
        <a:p>
          <a:endParaRPr lang="en-US"/>
        </a:p>
      </dgm:t>
    </dgm:pt>
    <dgm:pt modelId="{328A1021-C09A-AF4D-94A2-D015D365E3C1}" type="sibTrans" cxnId="{D88BAEA5-3D07-D64B-AF1A-D94E9CA9D7AF}">
      <dgm:prSet/>
      <dgm:spPr/>
      <dgm:t>
        <a:bodyPr/>
        <a:lstStyle/>
        <a:p>
          <a:endParaRPr lang="en-US"/>
        </a:p>
      </dgm:t>
    </dgm:pt>
    <dgm:pt modelId="{0A54D6CB-43F4-6340-8774-5C5BBB2C9CE8}">
      <dgm:prSet phldrT="[Text]"/>
      <dgm:spPr/>
      <dgm:t>
        <a:bodyPr/>
        <a:lstStyle/>
        <a:p>
          <a:r>
            <a:rPr lang="en-US" dirty="0" smtClean="0"/>
            <a:t>Challenging pupil thought processes</a:t>
          </a:r>
          <a:endParaRPr lang="en-US" dirty="0"/>
        </a:p>
      </dgm:t>
    </dgm:pt>
    <dgm:pt modelId="{6616CC9A-2452-EE41-B000-4A71F54BCF28}" type="parTrans" cxnId="{5FE64DF3-B7B4-234C-9C60-4C21D9A845D6}">
      <dgm:prSet/>
      <dgm:spPr/>
      <dgm:t>
        <a:bodyPr/>
        <a:lstStyle/>
        <a:p>
          <a:endParaRPr lang="en-US"/>
        </a:p>
      </dgm:t>
    </dgm:pt>
    <dgm:pt modelId="{2A1CA40F-EA35-0546-B7F4-020D86D3BCAE}" type="sibTrans" cxnId="{5FE64DF3-B7B4-234C-9C60-4C21D9A845D6}">
      <dgm:prSet/>
      <dgm:spPr/>
      <dgm:t>
        <a:bodyPr/>
        <a:lstStyle/>
        <a:p>
          <a:endParaRPr lang="en-US"/>
        </a:p>
      </dgm:t>
    </dgm:pt>
    <dgm:pt modelId="{A00ED37A-4481-1C41-9DF1-1011444A2E08}">
      <dgm:prSet phldrT="[Text]"/>
      <dgm:spPr/>
      <dgm:t>
        <a:bodyPr/>
        <a:lstStyle/>
        <a:p>
          <a:r>
            <a:rPr lang="en-US" dirty="0" smtClean="0"/>
            <a:t>Gender neutral language</a:t>
          </a:r>
          <a:endParaRPr lang="en-US" dirty="0"/>
        </a:p>
      </dgm:t>
    </dgm:pt>
    <dgm:pt modelId="{1649FC11-3190-BA4B-859B-A12E84B15761}" type="parTrans" cxnId="{E60CAF5B-8215-3A4A-80B7-BD5091D24F67}">
      <dgm:prSet/>
      <dgm:spPr/>
      <dgm:t>
        <a:bodyPr/>
        <a:lstStyle/>
        <a:p>
          <a:endParaRPr lang="en-US"/>
        </a:p>
      </dgm:t>
    </dgm:pt>
    <dgm:pt modelId="{B8AAD86F-5738-1A47-8A7A-260244B1480F}" type="sibTrans" cxnId="{E60CAF5B-8215-3A4A-80B7-BD5091D24F67}">
      <dgm:prSet/>
      <dgm:spPr/>
      <dgm:t>
        <a:bodyPr/>
        <a:lstStyle/>
        <a:p>
          <a:endParaRPr lang="en-US"/>
        </a:p>
      </dgm:t>
    </dgm:pt>
    <dgm:pt modelId="{34D4B5AB-9A61-EF40-8B04-B7601514C224}">
      <dgm:prSet phldrT="[Text]"/>
      <dgm:spPr/>
      <dgm:t>
        <a:bodyPr/>
        <a:lstStyle/>
        <a:p>
          <a:r>
            <a:rPr lang="en-US" dirty="0" smtClean="0"/>
            <a:t>Deliberate choice of stereotypical images to provoke</a:t>
          </a:r>
          <a:endParaRPr lang="en-US" dirty="0"/>
        </a:p>
      </dgm:t>
    </dgm:pt>
    <dgm:pt modelId="{1161AEB0-1F9F-6645-8F5A-C84CBD89CBA1}" type="parTrans" cxnId="{D501DE32-1C36-BF4C-B4AB-3791FABEBC60}">
      <dgm:prSet/>
      <dgm:spPr/>
      <dgm:t>
        <a:bodyPr/>
        <a:lstStyle/>
        <a:p>
          <a:endParaRPr lang="en-US"/>
        </a:p>
      </dgm:t>
    </dgm:pt>
    <dgm:pt modelId="{FC08ACA7-D83B-A649-9847-5699119DA1C7}" type="sibTrans" cxnId="{D501DE32-1C36-BF4C-B4AB-3791FABEBC60}">
      <dgm:prSet/>
      <dgm:spPr/>
      <dgm:t>
        <a:bodyPr/>
        <a:lstStyle/>
        <a:p>
          <a:endParaRPr lang="en-US"/>
        </a:p>
      </dgm:t>
    </dgm:pt>
    <dgm:pt modelId="{AF199612-F92A-7041-B61A-837F3822B988}">
      <dgm:prSet phldrT="[Text]"/>
      <dgm:spPr/>
      <dgm:t>
        <a:bodyPr/>
        <a:lstStyle/>
        <a:p>
          <a:endParaRPr lang="en-US" dirty="0"/>
        </a:p>
      </dgm:t>
    </dgm:pt>
    <dgm:pt modelId="{CD6716BF-E1BA-DB4A-82AA-89EE336BEBED}" type="parTrans" cxnId="{AD5B9D67-1F9B-C341-A657-A717D5671293}">
      <dgm:prSet/>
      <dgm:spPr/>
      <dgm:t>
        <a:bodyPr/>
        <a:lstStyle/>
        <a:p>
          <a:endParaRPr lang="en-US"/>
        </a:p>
      </dgm:t>
    </dgm:pt>
    <dgm:pt modelId="{4250D426-ADDA-7948-A028-EB90D2309E59}" type="sibTrans" cxnId="{AD5B9D67-1F9B-C341-A657-A717D5671293}">
      <dgm:prSet/>
      <dgm:spPr/>
      <dgm:t>
        <a:bodyPr/>
        <a:lstStyle/>
        <a:p>
          <a:endParaRPr lang="en-US"/>
        </a:p>
      </dgm:t>
    </dgm:pt>
    <dgm:pt modelId="{73DEBE5B-D8F3-294F-9A78-0590E7854361}" type="pres">
      <dgm:prSet presAssocID="{216E6233-F50A-3C47-A88A-E6E936480E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DA2CF-40C4-1649-B6B1-DC55A9DA3228}" type="pres">
      <dgm:prSet presAssocID="{55C57614-222F-F34A-9D15-FF931DB39FBA}" presName="centerShape" presStyleLbl="node0" presStyleIdx="0" presStyleCnt="1"/>
      <dgm:spPr/>
      <dgm:t>
        <a:bodyPr/>
        <a:lstStyle/>
        <a:p>
          <a:endParaRPr lang="en-US"/>
        </a:p>
      </dgm:t>
    </dgm:pt>
    <dgm:pt modelId="{0A0BE64A-EBB4-5D43-A8F1-C70D78357EED}" type="pres">
      <dgm:prSet presAssocID="{7E3B3438-0CA4-E048-B598-38431D113066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B0E1329E-B9A9-5C43-AC77-CD99344737F0}" type="pres">
      <dgm:prSet presAssocID="{556EAA82-A042-DA45-9FE1-29C8DCFA0F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031FC-D436-3146-AD2B-F9D6280BB8C0}" type="pres">
      <dgm:prSet presAssocID="{C24BADF7-51B9-9A49-93BB-C3B8834811CE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6C493C40-0BE8-6145-B27A-F43FEDC307E0}" type="pres">
      <dgm:prSet presAssocID="{0C9C6049-7A03-B749-A6D3-717EBFE311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2B7D4-905C-1A41-AA6E-FBF109CDDA53}" type="pres">
      <dgm:prSet presAssocID="{F23B1A3A-CDDB-6445-9210-E7B2EB369081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DEFEB49A-D205-0949-9E85-AF2A2B19F37D}" type="pres">
      <dgm:prSet presAssocID="{3755ECA4-AB5C-2C4E-8A02-5EF084B202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94D4D-6B51-A440-AAAC-6A05D274B7C2}" type="pres">
      <dgm:prSet presAssocID="{6616CC9A-2452-EE41-B000-4A71F54BCF28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FE8BD907-EB75-6840-B716-C2F578E4E5FE}" type="pres">
      <dgm:prSet presAssocID="{0A54D6CB-43F4-6340-8774-5C5BBB2C9C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44285-E7A6-9D43-A2D1-913980BE3029}" type="pres">
      <dgm:prSet presAssocID="{1649FC11-3190-BA4B-859B-A12E84B15761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AF292493-B48A-954D-A265-75BC3CF6A200}" type="pres">
      <dgm:prSet presAssocID="{A00ED37A-4481-1C41-9DF1-1011444A2E0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EE61D-44F1-2C45-B57A-BDC004AD0769}" type="pres">
      <dgm:prSet presAssocID="{1161AEB0-1F9F-6645-8F5A-C84CBD89CBA1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71C23F19-84DE-E242-9012-7944BA83CB45}" type="pres">
      <dgm:prSet presAssocID="{34D4B5AB-9A61-EF40-8B04-B7601514C22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67A4C-E8A5-F746-85C1-421E36C1F3FE}" type="presOf" srcId="{F23B1A3A-CDDB-6445-9210-E7B2EB369081}" destId="{F5D2B7D4-905C-1A41-AA6E-FBF109CDDA53}" srcOrd="0" destOrd="0" presId="urn:microsoft.com/office/officeart/2005/8/layout/radial4"/>
    <dgm:cxn modelId="{FD159EC6-3690-544C-A6C4-EAE1512AE17C}" srcId="{55C57614-222F-F34A-9D15-FF931DB39FBA}" destId="{0C9C6049-7A03-B749-A6D3-717EBFE31125}" srcOrd="1" destOrd="0" parTransId="{C24BADF7-51B9-9A49-93BB-C3B8834811CE}" sibTransId="{B1534A2A-7D0D-414F-8529-2D404AEF6EB1}"/>
    <dgm:cxn modelId="{D501DE32-1C36-BF4C-B4AB-3791FABEBC60}" srcId="{55C57614-222F-F34A-9D15-FF931DB39FBA}" destId="{34D4B5AB-9A61-EF40-8B04-B7601514C224}" srcOrd="5" destOrd="0" parTransId="{1161AEB0-1F9F-6645-8F5A-C84CBD89CBA1}" sibTransId="{FC08ACA7-D83B-A649-9847-5699119DA1C7}"/>
    <dgm:cxn modelId="{E60CAF5B-8215-3A4A-80B7-BD5091D24F67}" srcId="{55C57614-222F-F34A-9D15-FF931DB39FBA}" destId="{A00ED37A-4481-1C41-9DF1-1011444A2E08}" srcOrd="4" destOrd="0" parTransId="{1649FC11-3190-BA4B-859B-A12E84B15761}" sibTransId="{B8AAD86F-5738-1A47-8A7A-260244B1480F}"/>
    <dgm:cxn modelId="{AD5B9D67-1F9B-C341-A657-A717D5671293}" srcId="{216E6233-F50A-3C47-A88A-E6E936480EFE}" destId="{AF199612-F92A-7041-B61A-837F3822B988}" srcOrd="1" destOrd="0" parTransId="{CD6716BF-E1BA-DB4A-82AA-89EE336BEBED}" sibTransId="{4250D426-ADDA-7948-A028-EB90D2309E59}"/>
    <dgm:cxn modelId="{BBAE7EA7-0607-8741-AB02-4C9680CEA659}" type="presOf" srcId="{A00ED37A-4481-1C41-9DF1-1011444A2E08}" destId="{AF292493-B48A-954D-A265-75BC3CF6A200}" srcOrd="0" destOrd="0" presId="urn:microsoft.com/office/officeart/2005/8/layout/radial4"/>
    <dgm:cxn modelId="{A58F1D5D-65D0-9C49-96EF-FDA4D4280605}" type="presOf" srcId="{3755ECA4-AB5C-2C4E-8A02-5EF084B202F5}" destId="{DEFEB49A-D205-0949-9E85-AF2A2B19F37D}" srcOrd="0" destOrd="0" presId="urn:microsoft.com/office/officeart/2005/8/layout/radial4"/>
    <dgm:cxn modelId="{D0BF1FA5-F66E-F148-8085-D86701E8737A}" type="presOf" srcId="{1649FC11-3190-BA4B-859B-A12E84B15761}" destId="{DB344285-E7A6-9D43-A2D1-913980BE3029}" srcOrd="0" destOrd="0" presId="urn:microsoft.com/office/officeart/2005/8/layout/radial4"/>
    <dgm:cxn modelId="{548B9026-AB2D-3046-9223-F4F11BC71600}" type="presOf" srcId="{0C9C6049-7A03-B749-A6D3-717EBFE31125}" destId="{6C493C40-0BE8-6145-B27A-F43FEDC307E0}" srcOrd="0" destOrd="0" presId="urn:microsoft.com/office/officeart/2005/8/layout/radial4"/>
    <dgm:cxn modelId="{D88BAEA5-3D07-D64B-AF1A-D94E9CA9D7AF}" srcId="{55C57614-222F-F34A-9D15-FF931DB39FBA}" destId="{3755ECA4-AB5C-2C4E-8A02-5EF084B202F5}" srcOrd="2" destOrd="0" parTransId="{F23B1A3A-CDDB-6445-9210-E7B2EB369081}" sibTransId="{328A1021-C09A-AF4D-94A2-D015D365E3C1}"/>
    <dgm:cxn modelId="{A2B023D7-4597-E54E-A174-6B866EFBDA34}" type="presOf" srcId="{0A54D6CB-43F4-6340-8774-5C5BBB2C9CE8}" destId="{FE8BD907-EB75-6840-B716-C2F578E4E5FE}" srcOrd="0" destOrd="0" presId="urn:microsoft.com/office/officeart/2005/8/layout/radial4"/>
    <dgm:cxn modelId="{F551D473-0DA4-0F45-A87A-56E4AAC55D44}" srcId="{216E6233-F50A-3C47-A88A-E6E936480EFE}" destId="{55C57614-222F-F34A-9D15-FF931DB39FBA}" srcOrd="0" destOrd="0" parTransId="{C355C508-7510-8147-90CC-64B444239443}" sibTransId="{71BD322C-9597-9345-A4A1-A27F48FE371A}"/>
    <dgm:cxn modelId="{36E1B9C1-AB69-6E47-83C1-46030C161081}" type="presOf" srcId="{7E3B3438-0CA4-E048-B598-38431D113066}" destId="{0A0BE64A-EBB4-5D43-A8F1-C70D78357EED}" srcOrd="0" destOrd="0" presId="urn:microsoft.com/office/officeart/2005/8/layout/radial4"/>
    <dgm:cxn modelId="{5FE64DF3-B7B4-234C-9C60-4C21D9A845D6}" srcId="{55C57614-222F-F34A-9D15-FF931DB39FBA}" destId="{0A54D6CB-43F4-6340-8774-5C5BBB2C9CE8}" srcOrd="3" destOrd="0" parTransId="{6616CC9A-2452-EE41-B000-4A71F54BCF28}" sibTransId="{2A1CA40F-EA35-0546-B7F4-020D86D3BCAE}"/>
    <dgm:cxn modelId="{BADB9703-7F84-1A47-922A-5ED1D2EC0542}" type="presOf" srcId="{556EAA82-A042-DA45-9FE1-29C8DCFA0FB6}" destId="{B0E1329E-B9A9-5C43-AC77-CD99344737F0}" srcOrd="0" destOrd="0" presId="urn:microsoft.com/office/officeart/2005/8/layout/radial4"/>
    <dgm:cxn modelId="{3D14BE31-DE55-3C42-A791-D3FD284ED488}" type="presOf" srcId="{216E6233-F50A-3C47-A88A-E6E936480EFE}" destId="{73DEBE5B-D8F3-294F-9A78-0590E7854361}" srcOrd="0" destOrd="0" presId="urn:microsoft.com/office/officeart/2005/8/layout/radial4"/>
    <dgm:cxn modelId="{750234D0-9CE1-9A48-94C3-E78C161F2358}" srcId="{55C57614-222F-F34A-9D15-FF931DB39FBA}" destId="{556EAA82-A042-DA45-9FE1-29C8DCFA0FB6}" srcOrd="0" destOrd="0" parTransId="{7E3B3438-0CA4-E048-B598-38431D113066}" sibTransId="{F096B9A0-C6FF-7B4D-8E41-58C5791D9348}"/>
    <dgm:cxn modelId="{02B8E3C8-7993-CC41-8FC7-4BA23A408E1C}" type="presOf" srcId="{6616CC9A-2452-EE41-B000-4A71F54BCF28}" destId="{E4394D4D-6B51-A440-AAAC-6A05D274B7C2}" srcOrd="0" destOrd="0" presId="urn:microsoft.com/office/officeart/2005/8/layout/radial4"/>
    <dgm:cxn modelId="{E01690DF-E53D-734D-B9D9-C378D3ABF101}" type="presOf" srcId="{55C57614-222F-F34A-9D15-FF931DB39FBA}" destId="{3FFDA2CF-40C4-1649-B6B1-DC55A9DA3228}" srcOrd="0" destOrd="0" presId="urn:microsoft.com/office/officeart/2005/8/layout/radial4"/>
    <dgm:cxn modelId="{08FDB63B-3CA4-5B45-AE4B-9EAB45C115DA}" type="presOf" srcId="{C24BADF7-51B9-9A49-93BB-C3B8834811CE}" destId="{8A2031FC-D436-3146-AD2B-F9D6280BB8C0}" srcOrd="0" destOrd="0" presId="urn:microsoft.com/office/officeart/2005/8/layout/radial4"/>
    <dgm:cxn modelId="{4CBBDAA5-A785-FE4C-96D1-9036B2301607}" type="presOf" srcId="{1161AEB0-1F9F-6645-8F5A-C84CBD89CBA1}" destId="{A60EE61D-44F1-2C45-B57A-BDC004AD0769}" srcOrd="0" destOrd="0" presId="urn:microsoft.com/office/officeart/2005/8/layout/radial4"/>
    <dgm:cxn modelId="{758F6A3A-A843-CE47-8629-9373C4B0473C}" type="presOf" srcId="{34D4B5AB-9A61-EF40-8B04-B7601514C224}" destId="{71C23F19-84DE-E242-9012-7944BA83CB45}" srcOrd="0" destOrd="0" presId="urn:microsoft.com/office/officeart/2005/8/layout/radial4"/>
    <dgm:cxn modelId="{38E3EF77-4B36-B54D-82A3-B5F6B42E8475}" type="presParOf" srcId="{73DEBE5B-D8F3-294F-9A78-0590E7854361}" destId="{3FFDA2CF-40C4-1649-B6B1-DC55A9DA3228}" srcOrd="0" destOrd="0" presId="urn:microsoft.com/office/officeart/2005/8/layout/radial4"/>
    <dgm:cxn modelId="{D71A5AD2-FD90-6C45-B228-82446E29843D}" type="presParOf" srcId="{73DEBE5B-D8F3-294F-9A78-0590E7854361}" destId="{0A0BE64A-EBB4-5D43-A8F1-C70D78357EED}" srcOrd="1" destOrd="0" presId="urn:microsoft.com/office/officeart/2005/8/layout/radial4"/>
    <dgm:cxn modelId="{CFA0C559-12E9-254B-A6E9-1EE8E88A35B5}" type="presParOf" srcId="{73DEBE5B-D8F3-294F-9A78-0590E7854361}" destId="{B0E1329E-B9A9-5C43-AC77-CD99344737F0}" srcOrd="2" destOrd="0" presId="urn:microsoft.com/office/officeart/2005/8/layout/radial4"/>
    <dgm:cxn modelId="{81E617F9-6CEB-6047-B49C-98B8D28FE580}" type="presParOf" srcId="{73DEBE5B-D8F3-294F-9A78-0590E7854361}" destId="{8A2031FC-D436-3146-AD2B-F9D6280BB8C0}" srcOrd="3" destOrd="0" presId="urn:microsoft.com/office/officeart/2005/8/layout/radial4"/>
    <dgm:cxn modelId="{9B6D63BC-E04E-D540-8213-4E38A0681280}" type="presParOf" srcId="{73DEBE5B-D8F3-294F-9A78-0590E7854361}" destId="{6C493C40-0BE8-6145-B27A-F43FEDC307E0}" srcOrd="4" destOrd="0" presId="urn:microsoft.com/office/officeart/2005/8/layout/radial4"/>
    <dgm:cxn modelId="{C84CE690-E1E7-254A-841D-09188FD42A09}" type="presParOf" srcId="{73DEBE5B-D8F3-294F-9A78-0590E7854361}" destId="{F5D2B7D4-905C-1A41-AA6E-FBF109CDDA53}" srcOrd="5" destOrd="0" presId="urn:microsoft.com/office/officeart/2005/8/layout/radial4"/>
    <dgm:cxn modelId="{C2E76CAF-FBE6-D24B-92A6-932E3C958DE2}" type="presParOf" srcId="{73DEBE5B-D8F3-294F-9A78-0590E7854361}" destId="{DEFEB49A-D205-0949-9E85-AF2A2B19F37D}" srcOrd="6" destOrd="0" presId="urn:microsoft.com/office/officeart/2005/8/layout/radial4"/>
    <dgm:cxn modelId="{E91780B8-9FFC-B949-A0A7-023545EB5E12}" type="presParOf" srcId="{73DEBE5B-D8F3-294F-9A78-0590E7854361}" destId="{E4394D4D-6B51-A440-AAAC-6A05D274B7C2}" srcOrd="7" destOrd="0" presId="urn:microsoft.com/office/officeart/2005/8/layout/radial4"/>
    <dgm:cxn modelId="{A8872A79-4340-714D-A485-A6F1E4E00F36}" type="presParOf" srcId="{73DEBE5B-D8F3-294F-9A78-0590E7854361}" destId="{FE8BD907-EB75-6840-B716-C2F578E4E5FE}" srcOrd="8" destOrd="0" presId="urn:microsoft.com/office/officeart/2005/8/layout/radial4"/>
    <dgm:cxn modelId="{20030BED-09D0-8B40-8839-9FDB603F14F1}" type="presParOf" srcId="{73DEBE5B-D8F3-294F-9A78-0590E7854361}" destId="{DB344285-E7A6-9D43-A2D1-913980BE3029}" srcOrd="9" destOrd="0" presId="urn:microsoft.com/office/officeart/2005/8/layout/radial4"/>
    <dgm:cxn modelId="{351B0DA5-F6F7-3646-87E5-961EC4F8BDEF}" type="presParOf" srcId="{73DEBE5B-D8F3-294F-9A78-0590E7854361}" destId="{AF292493-B48A-954D-A265-75BC3CF6A200}" srcOrd="10" destOrd="0" presId="urn:microsoft.com/office/officeart/2005/8/layout/radial4"/>
    <dgm:cxn modelId="{4DE8A1CE-2422-924D-9C21-B0A0719E02F1}" type="presParOf" srcId="{73DEBE5B-D8F3-294F-9A78-0590E7854361}" destId="{A60EE61D-44F1-2C45-B57A-BDC004AD0769}" srcOrd="11" destOrd="0" presId="urn:microsoft.com/office/officeart/2005/8/layout/radial4"/>
    <dgm:cxn modelId="{CD391424-A57D-F247-ACB7-C6D473F6B420}" type="presParOf" srcId="{73DEBE5B-D8F3-294F-9A78-0590E7854361}" destId="{71C23F19-84DE-E242-9012-7944BA83CB4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76F480-9269-344F-BF02-9EE4266378CE}" type="doc">
      <dgm:prSet loTypeId="urn:microsoft.com/office/officeart/2005/8/layout/arrow6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6BB4A09B-3A79-9C45-91CF-992BD6323B47}">
      <dgm:prSet phldrT="[Text]"/>
      <dgm:spPr/>
      <dgm:t>
        <a:bodyPr/>
        <a:lstStyle/>
        <a:p>
          <a:r>
            <a:rPr lang="en-US" dirty="0" smtClean="0"/>
            <a:t>What they are taught</a:t>
          </a:r>
        </a:p>
        <a:p>
          <a:r>
            <a:rPr lang="en-US" dirty="0" smtClean="0"/>
            <a:t>Jobs can be done by everyone</a:t>
          </a:r>
        </a:p>
        <a:p>
          <a:endParaRPr lang="en-US" dirty="0"/>
        </a:p>
      </dgm:t>
    </dgm:pt>
    <dgm:pt modelId="{DB47D040-17D5-5F4D-BD8B-23DB24A19501}" type="parTrans" cxnId="{9073740D-9322-C044-AF3F-661CB71A2F4C}">
      <dgm:prSet/>
      <dgm:spPr/>
      <dgm:t>
        <a:bodyPr/>
        <a:lstStyle/>
        <a:p>
          <a:endParaRPr lang="en-US"/>
        </a:p>
      </dgm:t>
    </dgm:pt>
    <dgm:pt modelId="{A9FCC92F-A8CE-4B49-8BDE-10E20AECD28A}" type="sibTrans" cxnId="{9073740D-9322-C044-AF3F-661CB71A2F4C}">
      <dgm:prSet/>
      <dgm:spPr/>
      <dgm:t>
        <a:bodyPr/>
        <a:lstStyle/>
        <a:p>
          <a:endParaRPr lang="en-US"/>
        </a:p>
      </dgm:t>
    </dgm:pt>
    <dgm:pt modelId="{55C5D75B-B735-5248-BA2B-D9DD6797B314}">
      <dgm:prSet phldrT="[Text]"/>
      <dgm:spPr/>
      <dgm:t>
        <a:bodyPr/>
        <a:lstStyle/>
        <a:p>
          <a:r>
            <a:rPr lang="en-US" dirty="0" smtClean="0"/>
            <a:t>What they think/recall</a:t>
          </a:r>
        </a:p>
        <a:p>
          <a:r>
            <a:rPr lang="en-US" dirty="0" smtClean="0"/>
            <a:t>Stereotyping evident</a:t>
          </a:r>
        </a:p>
        <a:p>
          <a:endParaRPr lang="en-US" dirty="0"/>
        </a:p>
      </dgm:t>
    </dgm:pt>
    <dgm:pt modelId="{D488EAB0-8BA6-0141-842A-3F603FE17328}" type="parTrans" cxnId="{F7D86950-8A07-2043-A5B1-89E59D90EAEA}">
      <dgm:prSet/>
      <dgm:spPr/>
      <dgm:t>
        <a:bodyPr/>
        <a:lstStyle/>
        <a:p>
          <a:endParaRPr lang="en-US"/>
        </a:p>
      </dgm:t>
    </dgm:pt>
    <dgm:pt modelId="{C1200BA9-70D9-CB4E-876E-C83C35082676}" type="sibTrans" cxnId="{F7D86950-8A07-2043-A5B1-89E59D90EAEA}">
      <dgm:prSet/>
      <dgm:spPr/>
      <dgm:t>
        <a:bodyPr/>
        <a:lstStyle/>
        <a:p>
          <a:endParaRPr lang="en-US"/>
        </a:p>
      </dgm:t>
    </dgm:pt>
    <dgm:pt modelId="{74667714-2619-6949-A799-35C07D5D6E22}" type="pres">
      <dgm:prSet presAssocID="{6A76F480-9269-344F-BF02-9EE4266378C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10D725-D0F9-FD47-B251-EB88A73BDFC0}" type="pres">
      <dgm:prSet presAssocID="{6A76F480-9269-344F-BF02-9EE4266378CE}" presName="ribbon" presStyleLbl="node1" presStyleIdx="0" presStyleCnt="1"/>
      <dgm:spPr/>
    </dgm:pt>
    <dgm:pt modelId="{6B42DA6A-75AA-1F47-9CA1-8F5B114A8439}" type="pres">
      <dgm:prSet presAssocID="{6A76F480-9269-344F-BF02-9EE4266378C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88BFA-A366-BB47-9C29-1E0D20118B0C}" type="pres">
      <dgm:prSet presAssocID="{6A76F480-9269-344F-BF02-9EE4266378C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7E119-5004-4C4D-AD24-4AC0CEAE6D8A}" type="presOf" srcId="{55C5D75B-B735-5248-BA2B-D9DD6797B314}" destId="{31D88BFA-A366-BB47-9C29-1E0D20118B0C}" srcOrd="0" destOrd="0" presId="urn:microsoft.com/office/officeart/2005/8/layout/arrow6"/>
    <dgm:cxn modelId="{0BFA53D8-7AB4-7446-834F-2E3F78C1F7E8}" type="presOf" srcId="{6A76F480-9269-344F-BF02-9EE4266378CE}" destId="{74667714-2619-6949-A799-35C07D5D6E22}" srcOrd="0" destOrd="0" presId="urn:microsoft.com/office/officeart/2005/8/layout/arrow6"/>
    <dgm:cxn modelId="{F7D86950-8A07-2043-A5B1-89E59D90EAEA}" srcId="{6A76F480-9269-344F-BF02-9EE4266378CE}" destId="{55C5D75B-B735-5248-BA2B-D9DD6797B314}" srcOrd="1" destOrd="0" parTransId="{D488EAB0-8BA6-0141-842A-3F603FE17328}" sibTransId="{C1200BA9-70D9-CB4E-876E-C83C35082676}"/>
    <dgm:cxn modelId="{49ACF3E0-5551-D24B-B231-8A37FD403782}" type="presOf" srcId="{6BB4A09B-3A79-9C45-91CF-992BD6323B47}" destId="{6B42DA6A-75AA-1F47-9CA1-8F5B114A8439}" srcOrd="0" destOrd="0" presId="urn:microsoft.com/office/officeart/2005/8/layout/arrow6"/>
    <dgm:cxn modelId="{9073740D-9322-C044-AF3F-661CB71A2F4C}" srcId="{6A76F480-9269-344F-BF02-9EE4266378CE}" destId="{6BB4A09B-3A79-9C45-91CF-992BD6323B47}" srcOrd="0" destOrd="0" parTransId="{DB47D040-17D5-5F4D-BD8B-23DB24A19501}" sibTransId="{A9FCC92F-A8CE-4B49-8BDE-10E20AECD28A}"/>
    <dgm:cxn modelId="{D8AD4235-C720-9F45-AD86-85640BF4AB00}" type="presParOf" srcId="{74667714-2619-6949-A799-35C07D5D6E22}" destId="{B710D725-D0F9-FD47-B251-EB88A73BDFC0}" srcOrd="0" destOrd="0" presId="urn:microsoft.com/office/officeart/2005/8/layout/arrow6"/>
    <dgm:cxn modelId="{0506E794-0595-D449-B50F-224FA35E9339}" type="presParOf" srcId="{74667714-2619-6949-A799-35C07D5D6E22}" destId="{6B42DA6A-75AA-1F47-9CA1-8F5B114A8439}" srcOrd="1" destOrd="0" presId="urn:microsoft.com/office/officeart/2005/8/layout/arrow6"/>
    <dgm:cxn modelId="{E2715776-FC20-D24B-90EC-8428696DE936}" type="presParOf" srcId="{74667714-2619-6949-A799-35C07D5D6E22}" destId="{31D88BFA-A366-BB47-9C29-1E0D20118B0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D58113-0DF0-574A-AE68-FAF9BDC698B1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4EDFB-2946-D24E-B98E-2BB18885B4CB}">
      <dgm:prSet phldrT="[Text]" custT="1"/>
      <dgm:spPr/>
      <dgm:t>
        <a:bodyPr/>
        <a:lstStyle/>
        <a:p>
          <a:r>
            <a:rPr lang="en-US" sz="2000" dirty="0" smtClean="0"/>
            <a:t>Demo-graphics</a:t>
          </a:r>
          <a:endParaRPr lang="en-US" sz="2000" dirty="0"/>
        </a:p>
      </dgm:t>
    </dgm:pt>
    <dgm:pt modelId="{28150AE4-0EDE-E645-B5CB-CDD0FE7A9CC6}" type="parTrans" cxnId="{0C75B68F-F821-7A46-8468-A98C6D3B5772}">
      <dgm:prSet/>
      <dgm:spPr/>
      <dgm:t>
        <a:bodyPr/>
        <a:lstStyle/>
        <a:p>
          <a:endParaRPr lang="en-US"/>
        </a:p>
      </dgm:t>
    </dgm:pt>
    <dgm:pt modelId="{49E3ED83-533B-0448-A642-6D56739AE9BF}" type="sibTrans" cxnId="{0C75B68F-F821-7A46-8468-A98C6D3B5772}">
      <dgm:prSet/>
      <dgm:spPr/>
      <dgm:t>
        <a:bodyPr/>
        <a:lstStyle/>
        <a:p>
          <a:endParaRPr lang="en-US"/>
        </a:p>
      </dgm:t>
    </dgm:pt>
    <dgm:pt modelId="{B36E5320-7C17-C541-BE5D-61C4F8B5C95F}">
      <dgm:prSet phldrT="[Text]"/>
      <dgm:spPr/>
      <dgm:t>
        <a:bodyPr/>
        <a:lstStyle/>
        <a:p>
          <a:r>
            <a:rPr lang="en-US" dirty="0" err="1" smtClean="0"/>
            <a:t>Neighbour</a:t>
          </a:r>
          <a:r>
            <a:rPr lang="en-US" dirty="0" smtClean="0"/>
            <a:t>-hood</a:t>
          </a:r>
          <a:endParaRPr lang="en-US" dirty="0"/>
        </a:p>
      </dgm:t>
    </dgm:pt>
    <dgm:pt modelId="{CA4B6376-5540-D449-84B0-17FCB5326A7B}" type="parTrans" cxnId="{E30808BD-518B-E644-B593-EB1CC42C0295}">
      <dgm:prSet/>
      <dgm:spPr/>
      <dgm:t>
        <a:bodyPr/>
        <a:lstStyle/>
        <a:p>
          <a:endParaRPr lang="en-US"/>
        </a:p>
      </dgm:t>
    </dgm:pt>
    <dgm:pt modelId="{6938472F-CF4C-D042-B66A-8FAD0DF5BFCC}" type="sibTrans" cxnId="{E30808BD-518B-E644-B593-EB1CC42C0295}">
      <dgm:prSet/>
      <dgm:spPr/>
      <dgm:t>
        <a:bodyPr/>
        <a:lstStyle/>
        <a:p>
          <a:endParaRPr lang="en-US"/>
        </a:p>
      </dgm:t>
    </dgm:pt>
    <dgm:pt modelId="{A5F908AA-A310-7344-831C-11D619CD7B9F}">
      <dgm:prSet phldrT="[Text]"/>
      <dgm:spPr/>
      <dgm:t>
        <a:bodyPr/>
        <a:lstStyle/>
        <a:p>
          <a:r>
            <a:rPr lang="en-US" dirty="0" smtClean="0"/>
            <a:t>Personal experience</a:t>
          </a:r>
          <a:endParaRPr lang="en-US" dirty="0"/>
        </a:p>
      </dgm:t>
    </dgm:pt>
    <dgm:pt modelId="{E748C197-16CD-3749-8AF6-60DA343E7AF1}" type="parTrans" cxnId="{379577AA-35FA-B94A-9EEF-465DE63A87FC}">
      <dgm:prSet/>
      <dgm:spPr/>
      <dgm:t>
        <a:bodyPr/>
        <a:lstStyle/>
        <a:p>
          <a:endParaRPr lang="en-US"/>
        </a:p>
      </dgm:t>
    </dgm:pt>
    <dgm:pt modelId="{70D4680E-AA6A-F347-B494-C0A504CBD29E}" type="sibTrans" cxnId="{379577AA-35FA-B94A-9EEF-465DE63A87FC}">
      <dgm:prSet/>
      <dgm:spPr/>
      <dgm:t>
        <a:bodyPr/>
        <a:lstStyle/>
        <a:p>
          <a:endParaRPr lang="en-US"/>
        </a:p>
      </dgm:t>
    </dgm:pt>
    <dgm:pt modelId="{BCDF928D-7A1D-8946-BB0C-81FDE45FCB66}">
      <dgm:prSet phldrT="[Text]" custT="1"/>
      <dgm:spPr/>
      <dgm:t>
        <a:bodyPr/>
        <a:lstStyle/>
        <a:p>
          <a:r>
            <a:rPr lang="en-US" sz="2000" dirty="0" smtClean="0"/>
            <a:t>Media / role models</a:t>
          </a:r>
          <a:endParaRPr lang="en-US" sz="2000" dirty="0"/>
        </a:p>
      </dgm:t>
    </dgm:pt>
    <dgm:pt modelId="{EBA775A5-BD9D-FB4D-80D4-156B0E209422}" type="parTrans" cxnId="{BFB21292-5625-FE43-B0CF-15549ED695D7}">
      <dgm:prSet/>
      <dgm:spPr/>
      <dgm:t>
        <a:bodyPr/>
        <a:lstStyle/>
        <a:p>
          <a:endParaRPr lang="en-US"/>
        </a:p>
      </dgm:t>
    </dgm:pt>
    <dgm:pt modelId="{DF444A43-DFE0-5447-B03B-C388CBB854DE}" type="sibTrans" cxnId="{BFB21292-5625-FE43-B0CF-15549ED695D7}">
      <dgm:prSet/>
      <dgm:spPr/>
      <dgm:t>
        <a:bodyPr/>
        <a:lstStyle/>
        <a:p>
          <a:endParaRPr lang="en-US"/>
        </a:p>
      </dgm:t>
    </dgm:pt>
    <dgm:pt modelId="{255EE27C-442D-6F4E-BFDE-62F6BA09B6AB}">
      <dgm:prSet phldrT="[Text]" custT="1"/>
      <dgm:spPr/>
      <dgm:t>
        <a:bodyPr/>
        <a:lstStyle/>
        <a:p>
          <a:r>
            <a:rPr lang="en-US" sz="2000" dirty="0" smtClean="0"/>
            <a:t>Home/family</a:t>
          </a:r>
          <a:endParaRPr lang="en-US" sz="2000" dirty="0"/>
        </a:p>
      </dgm:t>
    </dgm:pt>
    <dgm:pt modelId="{10031527-275A-834B-820D-8A095D825650}" type="parTrans" cxnId="{1431B64D-D350-BF47-A8B7-A697B6D757A5}">
      <dgm:prSet/>
      <dgm:spPr/>
      <dgm:t>
        <a:bodyPr/>
        <a:lstStyle/>
        <a:p>
          <a:endParaRPr lang="en-US"/>
        </a:p>
      </dgm:t>
    </dgm:pt>
    <dgm:pt modelId="{67D78EA5-F8EE-A34A-959A-DC76E28EA45D}" type="sibTrans" cxnId="{1431B64D-D350-BF47-A8B7-A697B6D757A5}">
      <dgm:prSet/>
      <dgm:spPr/>
      <dgm:t>
        <a:bodyPr/>
        <a:lstStyle/>
        <a:p>
          <a:endParaRPr lang="en-US"/>
        </a:p>
      </dgm:t>
    </dgm:pt>
    <dgm:pt modelId="{7D0D22CF-E6CA-4249-A04B-B74B5C654929}">
      <dgm:prSet phldrT="[Text]" custT="1"/>
      <dgm:spPr/>
      <dgm:t>
        <a:bodyPr/>
        <a:lstStyle/>
        <a:p>
          <a:r>
            <a:rPr lang="en-US" sz="2000" dirty="0" smtClean="0"/>
            <a:t>School </a:t>
          </a:r>
          <a:endParaRPr lang="en-US" sz="2000" dirty="0"/>
        </a:p>
      </dgm:t>
    </dgm:pt>
    <dgm:pt modelId="{5D9AF43C-6788-1246-A6BB-960BCCC57969}" type="parTrans" cxnId="{E04BB1BB-069C-CE44-8CD8-7B51711DA513}">
      <dgm:prSet/>
      <dgm:spPr/>
      <dgm:t>
        <a:bodyPr/>
        <a:lstStyle/>
        <a:p>
          <a:endParaRPr lang="en-US"/>
        </a:p>
      </dgm:t>
    </dgm:pt>
    <dgm:pt modelId="{E55BFC31-0D09-F14E-BF5C-5BF6F8F80985}" type="sibTrans" cxnId="{E04BB1BB-069C-CE44-8CD8-7B51711DA513}">
      <dgm:prSet/>
      <dgm:spPr/>
      <dgm:t>
        <a:bodyPr/>
        <a:lstStyle/>
        <a:p>
          <a:endParaRPr lang="en-US"/>
        </a:p>
      </dgm:t>
    </dgm:pt>
    <dgm:pt modelId="{753701BC-E904-2F45-BDA8-0811209F83DC}" type="pres">
      <dgm:prSet presAssocID="{A6D58113-0DF0-574A-AE68-FAF9BDC698B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3C72F-7F05-FF46-88C0-DF57C372BD53}" type="pres">
      <dgm:prSet presAssocID="{A6D58113-0DF0-574A-AE68-FAF9BDC698B1}" presName="wedge1" presStyleLbl="node1" presStyleIdx="0" presStyleCnt="6"/>
      <dgm:spPr/>
      <dgm:t>
        <a:bodyPr/>
        <a:lstStyle/>
        <a:p>
          <a:endParaRPr lang="en-US"/>
        </a:p>
      </dgm:t>
    </dgm:pt>
    <dgm:pt modelId="{CCFD76C1-6FBF-F243-B79E-E8415DD41C34}" type="pres">
      <dgm:prSet presAssocID="{A6D58113-0DF0-574A-AE68-FAF9BDC698B1}" presName="dummy1a" presStyleCnt="0"/>
      <dgm:spPr/>
    </dgm:pt>
    <dgm:pt modelId="{BE5AAC26-55D3-D648-B027-88E20492D08F}" type="pres">
      <dgm:prSet presAssocID="{A6D58113-0DF0-574A-AE68-FAF9BDC698B1}" presName="dummy1b" presStyleCnt="0"/>
      <dgm:spPr/>
    </dgm:pt>
    <dgm:pt modelId="{F8CC358E-C50D-AB4E-AE3E-E113F1CC32BC}" type="pres">
      <dgm:prSet presAssocID="{A6D58113-0DF0-574A-AE68-FAF9BDC698B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0C631-2C91-C948-9476-E3CD5D303979}" type="pres">
      <dgm:prSet presAssocID="{A6D58113-0DF0-574A-AE68-FAF9BDC698B1}" presName="wedge2" presStyleLbl="node1" presStyleIdx="1" presStyleCnt="6"/>
      <dgm:spPr/>
      <dgm:t>
        <a:bodyPr/>
        <a:lstStyle/>
        <a:p>
          <a:endParaRPr lang="en-US"/>
        </a:p>
      </dgm:t>
    </dgm:pt>
    <dgm:pt modelId="{1FD4E426-8E95-0143-AC1A-C5CA832907B9}" type="pres">
      <dgm:prSet presAssocID="{A6D58113-0DF0-574A-AE68-FAF9BDC698B1}" presName="dummy2a" presStyleCnt="0"/>
      <dgm:spPr/>
    </dgm:pt>
    <dgm:pt modelId="{7A8EDDD4-E0B6-DF43-B153-83C472BAE3A8}" type="pres">
      <dgm:prSet presAssocID="{A6D58113-0DF0-574A-AE68-FAF9BDC698B1}" presName="dummy2b" presStyleCnt="0"/>
      <dgm:spPr/>
    </dgm:pt>
    <dgm:pt modelId="{056379E1-076F-E94B-83D0-9D9AD6DA0BB3}" type="pres">
      <dgm:prSet presAssocID="{A6D58113-0DF0-574A-AE68-FAF9BDC698B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DCB93-FBE2-214B-A00D-C24D3A9818D9}" type="pres">
      <dgm:prSet presAssocID="{A6D58113-0DF0-574A-AE68-FAF9BDC698B1}" presName="wedge3" presStyleLbl="node1" presStyleIdx="2" presStyleCnt="6"/>
      <dgm:spPr/>
      <dgm:t>
        <a:bodyPr/>
        <a:lstStyle/>
        <a:p>
          <a:endParaRPr lang="en-US"/>
        </a:p>
      </dgm:t>
    </dgm:pt>
    <dgm:pt modelId="{6FBBDEF5-E182-E449-B925-C0FF2A4C686D}" type="pres">
      <dgm:prSet presAssocID="{A6D58113-0DF0-574A-AE68-FAF9BDC698B1}" presName="dummy3a" presStyleCnt="0"/>
      <dgm:spPr/>
    </dgm:pt>
    <dgm:pt modelId="{B8443626-F312-CB46-AE23-7D68FA4C4F68}" type="pres">
      <dgm:prSet presAssocID="{A6D58113-0DF0-574A-AE68-FAF9BDC698B1}" presName="dummy3b" presStyleCnt="0"/>
      <dgm:spPr/>
    </dgm:pt>
    <dgm:pt modelId="{BF2688E1-F226-6741-99CB-9CD2247FCBC0}" type="pres">
      <dgm:prSet presAssocID="{A6D58113-0DF0-574A-AE68-FAF9BDC698B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0F89A-3519-8847-B1B7-2640357D2A30}" type="pres">
      <dgm:prSet presAssocID="{A6D58113-0DF0-574A-AE68-FAF9BDC698B1}" presName="wedge4" presStyleLbl="node1" presStyleIdx="3" presStyleCnt="6"/>
      <dgm:spPr/>
      <dgm:t>
        <a:bodyPr/>
        <a:lstStyle/>
        <a:p>
          <a:endParaRPr lang="en-US"/>
        </a:p>
      </dgm:t>
    </dgm:pt>
    <dgm:pt modelId="{7869B76E-C81A-EF49-8822-D6EAC2029765}" type="pres">
      <dgm:prSet presAssocID="{A6D58113-0DF0-574A-AE68-FAF9BDC698B1}" presName="dummy4a" presStyleCnt="0"/>
      <dgm:spPr/>
    </dgm:pt>
    <dgm:pt modelId="{A2D4C869-4A2F-5C4C-89BC-352623BBA476}" type="pres">
      <dgm:prSet presAssocID="{A6D58113-0DF0-574A-AE68-FAF9BDC698B1}" presName="dummy4b" presStyleCnt="0"/>
      <dgm:spPr/>
    </dgm:pt>
    <dgm:pt modelId="{A5062E28-4D6F-8D41-8230-2C433CF56345}" type="pres">
      <dgm:prSet presAssocID="{A6D58113-0DF0-574A-AE68-FAF9BDC698B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F6E7D-FD5D-E645-A52D-1FF9C72A584C}" type="pres">
      <dgm:prSet presAssocID="{A6D58113-0DF0-574A-AE68-FAF9BDC698B1}" presName="wedge5" presStyleLbl="node1" presStyleIdx="4" presStyleCnt="6"/>
      <dgm:spPr/>
      <dgm:t>
        <a:bodyPr/>
        <a:lstStyle/>
        <a:p>
          <a:endParaRPr lang="en-US"/>
        </a:p>
      </dgm:t>
    </dgm:pt>
    <dgm:pt modelId="{9A7A4D17-9705-6740-9E56-242C75E2023E}" type="pres">
      <dgm:prSet presAssocID="{A6D58113-0DF0-574A-AE68-FAF9BDC698B1}" presName="dummy5a" presStyleCnt="0"/>
      <dgm:spPr/>
    </dgm:pt>
    <dgm:pt modelId="{E1F00562-5847-FB4C-8DFD-41EE66065F8F}" type="pres">
      <dgm:prSet presAssocID="{A6D58113-0DF0-574A-AE68-FAF9BDC698B1}" presName="dummy5b" presStyleCnt="0"/>
      <dgm:spPr/>
    </dgm:pt>
    <dgm:pt modelId="{5B8FD969-E5DF-2D42-A96B-42AE754606CB}" type="pres">
      <dgm:prSet presAssocID="{A6D58113-0DF0-574A-AE68-FAF9BDC698B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A537E-667C-E449-8CC2-C1B09F3369FE}" type="pres">
      <dgm:prSet presAssocID="{A6D58113-0DF0-574A-AE68-FAF9BDC698B1}" presName="wedge6" presStyleLbl="node1" presStyleIdx="5" presStyleCnt="6"/>
      <dgm:spPr/>
      <dgm:t>
        <a:bodyPr/>
        <a:lstStyle/>
        <a:p>
          <a:endParaRPr lang="en-US"/>
        </a:p>
      </dgm:t>
    </dgm:pt>
    <dgm:pt modelId="{CAD956D4-2D4C-0B4B-8B18-B4549D2F876E}" type="pres">
      <dgm:prSet presAssocID="{A6D58113-0DF0-574A-AE68-FAF9BDC698B1}" presName="dummy6a" presStyleCnt="0"/>
      <dgm:spPr/>
    </dgm:pt>
    <dgm:pt modelId="{21DE4111-9353-1746-AEFD-29C6673D0474}" type="pres">
      <dgm:prSet presAssocID="{A6D58113-0DF0-574A-AE68-FAF9BDC698B1}" presName="dummy6b" presStyleCnt="0"/>
      <dgm:spPr/>
    </dgm:pt>
    <dgm:pt modelId="{BEEBCEE3-583B-144D-A008-7EE0CECD573E}" type="pres">
      <dgm:prSet presAssocID="{A6D58113-0DF0-574A-AE68-FAF9BDC698B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72CA3-2545-BF43-ADE0-91D2D793103A}" type="pres">
      <dgm:prSet presAssocID="{49E3ED83-533B-0448-A642-6D56739AE9BF}" presName="arrowWedge1" presStyleLbl="fgSibTrans2D1" presStyleIdx="0" presStyleCnt="6"/>
      <dgm:spPr/>
    </dgm:pt>
    <dgm:pt modelId="{AF4A2EDA-185B-454B-8F9C-A774FEA33EC3}" type="pres">
      <dgm:prSet presAssocID="{6938472F-CF4C-D042-B66A-8FAD0DF5BFCC}" presName="arrowWedge2" presStyleLbl="fgSibTrans2D1" presStyleIdx="1" presStyleCnt="6"/>
      <dgm:spPr/>
    </dgm:pt>
    <dgm:pt modelId="{F9F7632E-06CD-754C-AF62-E8211C4FC107}" type="pres">
      <dgm:prSet presAssocID="{70D4680E-AA6A-F347-B494-C0A504CBD29E}" presName="arrowWedge3" presStyleLbl="fgSibTrans2D1" presStyleIdx="2" presStyleCnt="6"/>
      <dgm:spPr/>
    </dgm:pt>
    <dgm:pt modelId="{B8AC8106-494E-6642-9D56-02CDB4E93D23}" type="pres">
      <dgm:prSet presAssocID="{DF444A43-DFE0-5447-B03B-C388CBB854DE}" presName="arrowWedge4" presStyleLbl="fgSibTrans2D1" presStyleIdx="3" presStyleCnt="6"/>
      <dgm:spPr/>
    </dgm:pt>
    <dgm:pt modelId="{5835D2AB-8347-5B4E-B1C8-9CC2D836712C}" type="pres">
      <dgm:prSet presAssocID="{67D78EA5-F8EE-A34A-959A-DC76E28EA45D}" presName="arrowWedge5" presStyleLbl="fgSibTrans2D1" presStyleIdx="4" presStyleCnt="6"/>
      <dgm:spPr/>
    </dgm:pt>
    <dgm:pt modelId="{0D910B6D-79CC-5943-9AFC-3D66EAC4F480}" type="pres">
      <dgm:prSet presAssocID="{E55BFC31-0D09-F14E-BF5C-5BF6F8F80985}" presName="arrowWedge6" presStyleLbl="fgSibTrans2D1" presStyleIdx="5" presStyleCnt="6"/>
      <dgm:spPr/>
    </dgm:pt>
  </dgm:ptLst>
  <dgm:cxnLst>
    <dgm:cxn modelId="{F5946901-097D-0C4A-B312-70258AF3F0F5}" type="presOf" srcId="{35C4EDFB-2946-D24E-B98E-2BB18885B4CB}" destId="{0CE3C72F-7F05-FF46-88C0-DF57C372BD53}" srcOrd="0" destOrd="0" presId="urn:microsoft.com/office/officeart/2005/8/layout/cycle8"/>
    <dgm:cxn modelId="{2CE7E412-9D9F-AB4F-ACFF-184E58AC101C}" type="presOf" srcId="{A6D58113-0DF0-574A-AE68-FAF9BDC698B1}" destId="{753701BC-E904-2F45-BDA8-0811209F83DC}" srcOrd="0" destOrd="0" presId="urn:microsoft.com/office/officeart/2005/8/layout/cycle8"/>
    <dgm:cxn modelId="{09A579FB-5873-994F-A08B-51E2D952E3DC}" type="presOf" srcId="{B36E5320-7C17-C541-BE5D-61C4F8B5C95F}" destId="{056379E1-076F-E94B-83D0-9D9AD6DA0BB3}" srcOrd="1" destOrd="0" presId="urn:microsoft.com/office/officeart/2005/8/layout/cycle8"/>
    <dgm:cxn modelId="{E30808BD-518B-E644-B593-EB1CC42C0295}" srcId="{A6D58113-0DF0-574A-AE68-FAF9BDC698B1}" destId="{B36E5320-7C17-C541-BE5D-61C4F8B5C95F}" srcOrd="1" destOrd="0" parTransId="{CA4B6376-5540-D449-84B0-17FCB5326A7B}" sibTransId="{6938472F-CF4C-D042-B66A-8FAD0DF5BFCC}"/>
    <dgm:cxn modelId="{774DB9CF-607C-794D-9986-F38DD149D63A}" type="presOf" srcId="{BCDF928D-7A1D-8946-BB0C-81FDE45FCB66}" destId="{A5062E28-4D6F-8D41-8230-2C433CF56345}" srcOrd="1" destOrd="0" presId="urn:microsoft.com/office/officeart/2005/8/layout/cycle8"/>
    <dgm:cxn modelId="{5B21DBDA-D591-094C-B065-1CC147A4F948}" type="presOf" srcId="{255EE27C-442D-6F4E-BFDE-62F6BA09B6AB}" destId="{E33F6E7D-FD5D-E645-A52D-1FF9C72A584C}" srcOrd="0" destOrd="0" presId="urn:microsoft.com/office/officeart/2005/8/layout/cycle8"/>
    <dgm:cxn modelId="{B74F1EAF-DAE7-E343-856C-B429739A2142}" type="presOf" srcId="{7D0D22CF-E6CA-4249-A04B-B74B5C654929}" destId="{BEEBCEE3-583B-144D-A008-7EE0CECD573E}" srcOrd="1" destOrd="0" presId="urn:microsoft.com/office/officeart/2005/8/layout/cycle8"/>
    <dgm:cxn modelId="{BFB21292-5625-FE43-B0CF-15549ED695D7}" srcId="{A6D58113-0DF0-574A-AE68-FAF9BDC698B1}" destId="{BCDF928D-7A1D-8946-BB0C-81FDE45FCB66}" srcOrd="3" destOrd="0" parTransId="{EBA775A5-BD9D-FB4D-80D4-156B0E209422}" sibTransId="{DF444A43-DFE0-5447-B03B-C388CBB854DE}"/>
    <dgm:cxn modelId="{602CA061-9F07-C84C-BC17-C8E726930D9F}" type="presOf" srcId="{7D0D22CF-E6CA-4249-A04B-B74B5C654929}" destId="{C62A537E-667C-E449-8CC2-C1B09F3369FE}" srcOrd="0" destOrd="0" presId="urn:microsoft.com/office/officeart/2005/8/layout/cycle8"/>
    <dgm:cxn modelId="{1F8DDF11-011B-7E4C-B1C3-F914DDC4C499}" type="presOf" srcId="{35C4EDFB-2946-D24E-B98E-2BB18885B4CB}" destId="{F8CC358E-C50D-AB4E-AE3E-E113F1CC32BC}" srcOrd="1" destOrd="0" presId="urn:microsoft.com/office/officeart/2005/8/layout/cycle8"/>
    <dgm:cxn modelId="{72B0E67B-3F43-D84B-B9C4-9C45AEAFF367}" type="presOf" srcId="{BCDF928D-7A1D-8946-BB0C-81FDE45FCB66}" destId="{CE90F89A-3519-8847-B1B7-2640357D2A30}" srcOrd="0" destOrd="0" presId="urn:microsoft.com/office/officeart/2005/8/layout/cycle8"/>
    <dgm:cxn modelId="{379577AA-35FA-B94A-9EEF-465DE63A87FC}" srcId="{A6D58113-0DF0-574A-AE68-FAF9BDC698B1}" destId="{A5F908AA-A310-7344-831C-11D619CD7B9F}" srcOrd="2" destOrd="0" parTransId="{E748C197-16CD-3749-8AF6-60DA343E7AF1}" sibTransId="{70D4680E-AA6A-F347-B494-C0A504CBD29E}"/>
    <dgm:cxn modelId="{1431B64D-D350-BF47-A8B7-A697B6D757A5}" srcId="{A6D58113-0DF0-574A-AE68-FAF9BDC698B1}" destId="{255EE27C-442D-6F4E-BFDE-62F6BA09B6AB}" srcOrd="4" destOrd="0" parTransId="{10031527-275A-834B-820D-8A095D825650}" sibTransId="{67D78EA5-F8EE-A34A-959A-DC76E28EA45D}"/>
    <dgm:cxn modelId="{4AA7BD7F-F129-C94A-BF81-6CD3A3198C40}" type="presOf" srcId="{A5F908AA-A310-7344-831C-11D619CD7B9F}" destId="{BF2688E1-F226-6741-99CB-9CD2247FCBC0}" srcOrd="1" destOrd="0" presId="urn:microsoft.com/office/officeart/2005/8/layout/cycle8"/>
    <dgm:cxn modelId="{59A8A6F9-EB15-5B4D-AA6A-3DFD16EDCCEC}" type="presOf" srcId="{A5F908AA-A310-7344-831C-11D619CD7B9F}" destId="{06ADCB93-FBE2-214B-A00D-C24D3A9818D9}" srcOrd="0" destOrd="0" presId="urn:microsoft.com/office/officeart/2005/8/layout/cycle8"/>
    <dgm:cxn modelId="{7E0E3942-B433-C249-A3BE-ECC0217A9E79}" type="presOf" srcId="{B36E5320-7C17-C541-BE5D-61C4F8B5C95F}" destId="{5CC0C631-2C91-C948-9476-E3CD5D303979}" srcOrd="0" destOrd="0" presId="urn:microsoft.com/office/officeart/2005/8/layout/cycle8"/>
    <dgm:cxn modelId="{270197BB-60A3-F246-AA9C-852B0CE46E90}" type="presOf" srcId="{255EE27C-442D-6F4E-BFDE-62F6BA09B6AB}" destId="{5B8FD969-E5DF-2D42-A96B-42AE754606CB}" srcOrd="1" destOrd="0" presId="urn:microsoft.com/office/officeart/2005/8/layout/cycle8"/>
    <dgm:cxn modelId="{0C75B68F-F821-7A46-8468-A98C6D3B5772}" srcId="{A6D58113-0DF0-574A-AE68-FAF9BDC698B1}" destId="{35C4EDFB-2946-D24E-B98E-2BB18885B4CB}" srcOrd="0" destOrd="0" parTransId="{28150AE4-0EDE-E645-B5CB-CDD0FE7A9CC6}" sibTransId="{49E3ED83-533B-0448-A642-6D56739AE9BF}"/>
    <dgm:cxn modelId="{E04BB1BB-069C-CE44-8CD8-7B51711DA513}" srcId="{A6D58113-0DF0-574A-AE68-FAF9BDC698B1}" destId="{7D0D22CF-E6CA-4249-A04B-B74B5C654929}" srcOrd="5" destOrd="0" parTransId="{5D9AF43C-6788-1246-A6BB-960BCCC57969}" sibTransId="{E55BFC31-0D09-F14E-BF5C-5BF6F8F80985}"/>
    <dgm:cxn modelId="{B6B58794-4556-EF4B-A3A0-0F88F35AE588}" type="presParOf" srcId="{753701BC-E904-2F45-BDA8-0811209F83DC}" destId="{0CE3C72F-7F05-FF46-88C0-DF57C372BD53}" srcOrd="0" destOrd="0" presId="urn:microsoft.com/office/officeart/2005/8/layout/cycle8"/>
    <dgm:cxn modelId="{39D7E2E1-E04F-4E43-8AF4-B7096413E9B2}" type="presParOf" srcId="{753701BC-E904-2F45-BDA8-0811209F83DC}" destId="{CCFD76C1-6FBF-F243-B79E-E8415DD41C34}" srcOrd="1" destOrd="0" presId="urn:microsoft.com/office/officeart/2005/8/layout/cycle8"/>
    <dgm:cxn modelId="{5460F672-7F5E-E44B-9844-24916DD92A55}" type="presParOf" srcId="{753701BC-E904-2F45-BDA8-0811209F83DC}" destId="{BE5AAC26-55D3-D648-B027-88E20492D08F}" srcOrd="2" destOrd="0" presId="urn:microsoft.com/office/officeart/2005/8/layout/cycle8"/>
    <dgm:cxn modelId="{BC6F84EE-7D18-2348-B89C-E492F8CAB957}" type="presParOf" srcId="{753701BC-E904-2F45-BDA8-0811209F83DC}" destId="{F8CC358E-C50D-AB4E-AE3E-E113F1CC32BC}" srcOrd="3" destOrd="0" presId="urn:microsoft.com/office/officeart/2005/8/layout/cycle8"/>
    <dgm:cxn modelId="{43C4BBD6-8E41-C647-9ADE-0702E55F8659}" type="presParOf" srcId="{753701BC-E904-2F45-BDA8-0811209F83DC}" destId="{5CC0C631-2C91-C948-9476-E3CD5D303979}" srcOrd="4" destOrd="0" presId="urn:microsoft.com/office/officeart/2005/8/layout/cycle8"/>
    <dgm:cxn modelId="{B35CE559-36FF-9A40-9718-2E81121CB1CA}" type="presParOf" srcId="{753701BC-E904-2F45-BDA8-0811209F83DC}" destId="{1FD4E426-8E95-0143-AC1A-C5CA832907B9}" srcOrd="5" destOrd="0" presId="urn:microsoft.com/office/officeart/2005/8/layout/cycle8"/>
    <dgm:cxn modelId="{5B68F153-3D83-F845-93AE-AE9557B32B4E}" type="presParOf" srcId="{753701BC-E904-2F45-BDA8-0811209F83DC}" destId="{7A8EDDD4-E0B6-DF43-B153-83C472BAE3A8}" srcOrd="6" destOrd="0" presId="urn:microsoft.com/office/officeart/2005/8/layout/cycle8"/>
    <dgm:cxn modelId="{DDCBAEF1-7D85-F14C-9742-74E38FE7E675}" type="presParOf" srcId="{753701BC-E904-2F45-BDA8-0811209F83DC}" destId="{056379E1-076F-E94B-83D0-9D9AD6DA0BB3}" srcOrd="7" destOrd="0" presId="urn:microsoft.com/office/officeart/2005/8/layout/cycle8"/>
    <dgm:cxn modelId="{FE0A0A81-08CE-4F4F-8A85-DBE1F9699477}" type="presParOf" srcId="{753701BC-E904-2F45-BDA8-0811209F83DC}" destId="{06ADCB93-FBE2-214B-A00D-C24D3A9818D9}" srcOrd="8" destOrd="0" presId="urn:microsoft.com/office/officeart/2005/8/layout/cycle8"/>
    <dgm:cxn modelId="{16128D7F-DE48-4841-8766-5FD2D1A22094}" type="presParOf" srcId="{753701BC-E904-2F45-BDA8-0811209F83DC}" destId="{6FBBDEF5-E182-E449-B925-C0FF2A4C686D}" srcOrd="9" destOrd="0" presId="urn:microsoft.com/office/officeart/2005/8/layout/cycle8"/>
    <dgm:cxn modelId="{236255D9-1D80-FE43-97A4-C2BFBF773BFF}" type="presParOf" srcId="{753701BC-E904-2F45-BDA8-0811209F83DC}" destId="{B8443626-F312-CB46-AE23-7D68FA4C4F68}" srcOrd="10" destOrd="0" presId="urn:microsoft.com/office/officeart/2005/8/layout/cycle8"/>
    <dgm:cxn modelId="{E7E1706A-6715-1046-AB16-BC81BDA51278}" type="presParOf" srcId="{753701BC-E904-2F45-BDA8-0811209F83DC}" destId="{BF2688E1-F226-6741-99CB-9CD2247FCBC0}" srcOrd="11" destOrd="0" presId="urn:microsoft.com/office/officeart/2005/8/layout/cycle8"/>
    <dgm:cxn modelId="{2B654366-8053-2A45-B895-B0619D5A12BC}" type="presParOf" srcId="{753701BC-E904-2F45-BDA8-0811209F83DC}" destId="{CE90F89A-3519-8847-B1B7-2640357D2A30}" srcOrd="12" destOrd="0" presId="urn:microsoft.com/office/officeart/2005/8/layout/cycle8"/>
    <dgm:cxn modelId="{5FFED655-9401-1747-A68E-D347B56C4F2A}" type="presParOf" srcId="{753701BC-E904-2F45-BDA8-0811209F83DC}" destId="{7869B76E-C81A-EF49-8822-D6EAC2029765}" srcOrd="13" destOrd="0" presId="urn:microsoft.com/office/officeart/2005/8/layout/cycle8"/>
    <dgm:cxn modelId="{EAAE5FD3-B0BD-EC45-83B6-423C993FA60B}" type="presParOf" srcId="{753701BC-E904-2F45-BDA8-0811209F83DC}" destId="{A2D4C869-4A2F-5C4C-89BC-352623BBA476}" srcOrd="14" destOrd="0" presId="urn:microsoft.com/office/officeart/2005/8/layout/cycle8"/>
    <dgm:cxn modelId="{5D4AD0B0-8C7D-604E-9209-47D19BA92FE5}" type="presParOf" srcId="{753701BC-E904-2F45-BDA8-0811209F83DC}" destId="{A5062E28-4D6F-8D41-8230-2C433CF56345}" srcOrd="15" destOrd="0" presId="urn:microsoft.com/office/officeart/2005/8/layout/cycle8"/>
    <dgm:cxn modelId="{F84880C9-5C1D-7C4D-B0C5-8AC8B330BDE4}" type="presParOf" srcId="{753701BC-E904-2F45-BDA8-0811209F83DC}" destId="{E33F6E7D-FD5D-E645-A52D-1FF9C72A584C}" srcOrd="16" destOrd="0" presId="urn:microsoft.com/office/officeart/2005/8/layout/cycle8"/>
    <dgm:cxn modelId="{D7B15924-25FD-3747-A8E6-E96D4F5E50EC}" type="presParOf" srcId="{753701BC-E904-2F45-BDA8-0811209F83DC}" destId="{9A7A4D17-9705-6740-9E56-242C75E2023E}" srcOrd="17" destOrd="0" presId="urn:microsoft.com/office/officeart/2005/8/layout/cycle8"/>
    <dgm:cxn modelId="{147C3717-5A5A-704B-8723-8F84BADE02E4}" type="presParOf" srcId="{753701BC-E904-2F45-BDA8-0811209F83DC}" destId="{E1F00562-5847-FB4C-8DFD-41EE66065F8F}" srcOrd="18" destOrd="0" presId="urn:microsoft.com/office/officeart/2005/8/layout/cycle8"/>
    <dgm:cxn modelId="{F05B6361-2CCF-DB40-933C-DEE1240A9AA5}" type="presParOf" srcId="{753701BC-E904-2F45-BDA8-0811209F83DC}" destId="{5B8FD969-E5DF-2D42-A96B-42AE754606CB}" srcOrd="19" destOrd="0" presId="urn:microsoft.com/office/officeart/2005/8/layout/cycle8"/>
    <dgm:cxn modelId="{FDEF5AA4-A418-4A42-8EE7-440EDF7D70A7}" type="presParOf" srcId="{753701BC-E904-2F45-BDA8-0811209F83DC}" destId="{C62A537E-667C-E449-8CC2-C1B09F3369FE}" srcOrd="20" destOrd="0" presId="urn:microsoft.com/office/officeart/2005/8/layout/cycle8"/>
    <dgm:cxn modelId="{0E79C0D4-7CF6-3B4F-BB8F-7C1DC8702B08}" type="presParOf" srcId="{753701BC-E904-2F45-BDA8-0811209F83DC}" destId="{CAD956D4-2D4C-0B4B-8B18-B4549D2F876E}" srcOrd="21" destOrd="0" presId="urn:microsoft.com/office/officeart/2005/8/layout/cycle8"/>
    <dgm:cxn modelId="{339A3056-9FDC-924F-9D7E-733C83B3E62A}" type="presParOf" srcId="{753701BC-E904-2F45-BDA8-0811209F83DC}" destId="{21DE4111-9353-1746-AEFD-29C6673D0474}" srcOrd="22" destOrd="0" presId="urn:microsoft.com/office/officeart/2005/8/layout/cycle8"/>
    <dgm:cxn modelId="{766C629A-932F-5A4E-B64C-594AFCBE4A29}" type="presParOf" srcId="{753701BC-E904-2F45-BDA8-0811209F83DC}" destId="{BEEBCEE3-583B-144D-A008-7EE0CECD573E}" srcOrd="23" destOrd="0" presId="urn:microsoft.com/office/officeart/2005/8/layout/cycle8"/>
    <dgm:cxn modelId="{89266523-D409-4442-87DF-AEFEAFC0840F}" type="presParOf" srcId="{753701BC-E904-2F45-BDA8-0811209F83DC}" destId="{09272CA3-2545-BF43-ADE0-91D2D793103A}" srcOrd="24" destOrd="0" presId="urn:microsoft.com/office/officeart/2005/8/layout/cycle8"/>
    <dgm:cxn modelId="{F2A08C39-9A5C-DA45-BA28-082FE0A6EAC5}" type="presParOf" srcId="{753701BC-E904-2F45-BDA8-0811209F83DC}" destId="{AF4A2EDA-185B-454B-8F9C-A774FEA33EC3}" srcOrd="25" destOrd="0" presId="urn:microsoft.com/office/officeart/2005/8/layout/cycle8"/>
    <dgm:cxn modelId="{4FA64C80-E290-574B-AB12-0AF14B47E178}" type="presParOf" srcId="{753701BC-E904-2F45-BDA8-0811209F83DC}" destId="{F9F7632E-06CD-754C-AF62-E8211C4FC107}" srcOrd="26" destOrd="0" presId="urn:microsoft.com/office/officeart/2005/8/layout/cycle8"/>
    <dgm:cxn modelId="{2AEB8D72-DBC7-AF4F-8A1B-86AC5B426BC6}" type="presParOf" srcId="{753701BC-E904-2F45-BDA8-0811209F83DC}" destId="{B8AC8106-494E-6642-9D56-02CDB4E93D23}" srcOrd="27" destOrd="0" presId="urn:microsoft.com/office/officeart/2005/8/layout/cycle8"/>
    <dgm:cxn modelId="{0D166FE4-FBD3-454E-B8C2-04F7BAFC3034}" type="presParOf" srcId="{753701BC-E904-2F45-BDA8-0811209F83DC}" destId="{5835D2AB-8347-5B4E-B1C8-9CC2D836712C}" srcOrd="28" destOrd="0" presId="urn:microsoft.com/office/officeart/2005/8/layout/cycle8"/>
    <dgm:cxn modelId="{1D3BEEA6-C579-2D4A-ADC9-B1534EC75DFB}" type="presParOf" srcId="{753701BC-E904-2F45-BDA8-0811209F83DC}" destId="{0D910B6D-79CC-5943-9AFC-3D66EAC4F480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4B0BC2-9B8F-314D-860A-D5A879178EE0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319D2643-778E-3246-988B-39E1838CEC82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Demo-graphics</a:t>
          </a:r>
          <a:endParaRPr lang="en-US" dirty="0">
            <a:solidFill>
              <a:schemeClr val="tx1"/>
            </a:solidFill>
          </a:endParaRPr>
        </a:p>
      </dgm:t>
    </dgm:pt>
    <dgm:pt modelId="{E6B8AAAE-0F0D-EC42-87C0-E29E497EA10F}" type="parTrans" cxnId="{A1B8741A-526A-4848-BC55-20FA59D276D5}">
      <dgm:prSet/>
      <dgm:spPr/>
      <dgm:t>
        <a:bodyPr/>
        <a:lstStyle/>
        <a:p>
          <a:endParaRPr lang="en-US"/>
        </a:p>
      </dgm:t>
    </dgm:pt>
    <dgm:pt modelId="{BD0F1322-F66D-5040-8944-8035C32B4D56}" type="sibTrans" cxnId="{A1B8741A-526A-4848-BC55-20FA59D276D5}">
      <dgm:prSet/>
      <dgm:spPr/>
      <dgm:t>
        <a:bodyPr/>
        <a:lstStyle/>
        <a:p>
          <a:endParaRPr lang="en-US"/>
        </a:p>
      </dgm:t>
    </dgm:pt>
    <dgm:pt modelId="{DF4D243E-B570-0E4B-A09C-B27AF5F78EBF}">
      <dgm:prSet phldrT="[Text]"/>
      <dgm:spPr/>
      <dgm:t>
        <a:bodyPr/>
        <a:lstStyle/>
        <a:p>
          <a:r>
            <a:rPr lang="en-US" dirty="0" err="1" smtClean="0"/>
            <a:t>Neighbour</a:t>
          </a:r>
          <a:r>
            <a:rPr lang="en-US" dirty="0" smtClean="0"/>
            <a:t>-hood</a:t>
          </a:r>
          <a:endParaRPr lang="en-US" dirty="0"/>
        </a:p>
      </dgm:t>
    </dgm:pt>
    <dgm:pt modelId="{6C28BB17-70C2-F64F-B3E5-DE121EC575E9}" type="parTrans" cxnId="{14760A3F-EDDC-5440-B45C-016E6E272ABD}">
      <dgm:prSet/>
      <dgm:spPr/>
      <dgm:t>
        <a:bodyPr/>
        <a:lstStyle/>
        <a:p>
          <a:endParaRPr lang="en-US"/>
        </a:p>
      </dgm:t>
    </dgm:pt>
    <dgm:pt modelId="{0E550F9D-F48E-444D-AA66-D4051B0D2DD2}" type="sibTrans" cxnId="{14760A3F-EDDC-5440-B45C-016E6E272ABD}">
      <dgm:prSet/>
      <dgm:spPr/>
      <dgm:t>
        <a:bodyPr/>
        <a:lstStyle/>
        <a:p>
          <a:endParaRPr lang="en-US"/>
        </a:p>
      </dgm:t>
    </dgm:pt>
    <dgm:pt modelId="{E80896D0-31E5-1A46-971B-122651ED7947}">
      <dgm:prSet phldrT="[Text]"/>
      <dgm:spPr/>
      <dgm:t>
        <a:bodyPr/>
        <a:lstStyle/>
        <a:p>
          <a:r>
            <a:rPr lang="en-US" dirty="0" smtClean="0"/>
            <a:t>Personal experience</a:t>
          </a:r>
          <a:endParaRPr lang="en-US" dirty="0"/>
        </a:p>
      </dgm:t>
    </dgm:pt>
    <dgm:pt modelId="{00CCA8A1-853D-4646-B0D2-7C4E89DBD6CC}" type="parTrans" cxnId="{2CDF0605-B8BD-4E4C-82B4-6FA54C2A749F}">
      <dgm:prSet/>
      <dgm:spPr/>
      <dgm:t>
        <a:bodyPr/>
        <a:lstStyle/>
        <a:p>
          <a:endParaRPr lang="en-US"/>
        </a:p>
      </dgm:t>
    </dgm:pt>
    <dgm:pt modelId="{3180A1E4-173D-EA4C-9759-FC6F65347F96}" type="sibTrans" cxnId="{2CDF0605-B8BD-4E4C-82B4-6FA54C2A749F}">
      <dgm:prSet/>
      <dgm:spPr/>
      <dgm:t>
        <a:bodyPr/>
        <a:lstStyle/>
        <a:p>
          <a:endParaRPr lang="en-US"/>
        </a:p>
      </dgm:t>
    </dgm:pt>
    <dgm:pt modelId="{B10A6E32-EB43-1942-A714-3DF4E91535AF}">
      <dgm:prSet phldrT="[Text]"/>
      <dgm:spPr/>
      <dgm:t>
        <a:bodyPr/>
        <a:lstStyle/>
        <a:p>
          <a:r>
            <a:rPr lang="en-US" dirty="0" smtClean="0"/>
            <a:t>Media / role models</a:t>
          </a:r>
          <a:endParaRPr lang="en-US" dirty="0"/>
        </a:p>
      </dgm:t>
    </dgm:pt>
    <dgm:pt modelId="{DE6382EB-F4CF-D04D-9EBD-D5475084CEF8}" type="parTrans" cxnId="{1A42D772-CC36-7447-BC83-7E376FF0B725}">
      <dgm:prSet/>
      <dgm:spPr/>
      <dgm:t>
        <a:bodyPr/>
        <a:lstStyle/>
        <a:p>
          <a:endParaRPr lang="en-US"/>
        </a:p>
      </dgm:t>
    </dgm:pt>
    <dgm:pt modelId="{049B5BE4-8316-B943-928F-C52E2D8F2279}" type="sibTrans" cxnId="{1A42D772-CC36-7447-BC83-7E376FF0B725}">
      <dgm:prSet/>
      <dgm:spPr/>
      <dgm:t>
        <a:bodyPr/>
        <a:lstStyle/>
        <a:p>
          <a:endParaRPr lang="en-US"/>
        </a:p>
      </dgm:t>
    </dgm:pt>
    <dgm:pt modelId="{B1E37313-21C5-9248-A018-BA31B51E1B6E}">
      <dgm:prSet phldrT="[Text]"/>
      <dgm:spPr/>
      <dgm:t>
        <a:bodyPr/>
        <a:lstStyle/>
        <a:p>
          <a:r>
            <a:rPr lang="en-US" dirty="0" smtClean="0"/>
            <a:t>Home/family</a:t>
          </a:r>
          <a:endParaRPr lang="en-US" dirty="0"/>
        </a:p>
      </dgm:t>
    </dgm:pt>
    <dgm:pt modelId="{D54AB58A-EDE8-254E-9DB8-AC968F0C9389}" type="parTrans" cxnId="{B2AEE9B7-8311-C444-9645-E795AA495F18}">
      <dgm:prSet/>
      <dgm:spPr/>
      <dgm:t>
        <a:bodyPr/>
        <a:lstStyle/>
        <a:p>
          <a:endParaRPr lang="en-US"/>
        </a:p>
      </dgm:t>
    </dgm:pt>
    <dgm:pt modelId="{454879CD-3617-894C-8B46-51A6C90CA50B}" type="sibTrans" cxnId="{B2AEE9B7-8311-C444-9645-E795AA495F18}">
      <dgm:prSet/>
      <dgm:spPr/>
      <dgm:t>
        <a:bodyPr/>
        <a:lstStyle/>
        <a:p>
          <a:endParaRPr lang="en-US"/>
        </a:p>
      </dgm:t>
    </dgm:pt>
    <dgm:pt modelId="{6B2FE10C-E722-ED4A-A32D-CF13B755ADDD}">
      <dgm:prSet phldrT="[Text]"/>
      <dgm:spPr/>
      <dgm:t>
        <a:bodyPr/>
        <a:lstStyle/>
        <a:p>
          <a:r>
            <a:rPr lang="en-US" dirty="0" smtClean="0"/>
            <a:t>School </a:t>
          </a:r>
          <a:endParaRPr lang="en-US" dirty="0"/>
        </a:p>
      </dgm:t>
    </dgm:pt>
    <dgm:pt modelId="{C4D84D26-D2E1-E343-818E-DD091D292D01}" type="parTrans" cxnId="{9A39DB6B-E990-B74A-B286-AA41E24469CD}">
      <dgm:prSet/>
      <dgm:spPr/>
      <dgm:t>
        <a:bodyPr/>
        <a:lstStyle/>
        <a:p>
          <a:endParaRPr lang="en-US"/>
        </a:p>
      </dgm:t>
    </dgm:pt>
    <dgm:pt modelId="{9C24C817-DE37-3049-9C81-224026BDF407}" type="sibTrans" cxnId="{9A39DB6B-E990-B74A-B286-AA41E24469CD}">
      <dgm:prSet/>
      <dgm:spPr/>
      <dgm:t>
        <a:bodyPr/>
        <a:lstStyle/>
        <a:p>
          <a:endParaRPr lang="en-US"/>
        </a:p>
      </dgm:t>
    </dgm:pt>
    <dgm:pt modelId="{2FA40527-00F6-1A4B-A621-84831E08E23C}" type="pres">
      <dgm:prSet presAssocID="{964B0BC2-9B8F-314D-860A-D5A879178EE0}" presName="compositeShape" presStyleCnt="0">
        <dgm:presLayoutVars>
          <dgm:chMax val="7"/>
          <dgm:dir/>
          <dgm:resizeHandles val="exact"/>
        </dgm:presLayoutVars>
      </dgm:prSet>
      <dgm:spPr/>
    </dgm:pt>
    <dgm:pt modelId="{15951375-0A64-0A41-A7B4-2F32F7248148}" type="pres">
      <dgm:prSet presAssocID="{964B0BC2-9B8F-314D-860A-D5A879178EE0}" presName="wedge1" presStyleLbl="node1" presStyleIdx="0" presStyleCnt="6"/>
      <dgm:spPr/>
      <dgm:t>
        <a:bodyPr/>
        <a:lstStyle/>
        <a:p>
          <a:endParaRPr lang="en-US"/>
        </a:p>
      </dgm:t>
    </dgm:pt>
    <dgm:pt modelId="{55C60455-2880-D447-B184-07E5267D8B3C}" type="pres">
      <dgm:prSet presAssocID="{964B0BC2-9B8F-314D-860A-D5A879178EE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812F-F015-324C-9C1B-F72C79841F4D}" type="pres">
      <dgm:prSet presAssocID="{964B0BC2-9B8F-314D-860A-D5A879178EE0}" presName="wedge2" presStyleLbl="node1" presStyleIdx="1" presStyleCnt="6"/>
      <dgm:spPr/>
      <dgm:t>
        <a:bodyPr/>
        <a:lstStyle/>
        <a:p>
          <a:endParaRPr lang="en-US"/>
        </a:p>
      </dgm:t>
    </dgm:pt>
    <dgm:pt modelId="{2A0F9B0D-A4A9-A846-B77F-44BDB7A777D7}" type="pres">
      <dgm:prSet presAssocID="{964B0BC2-9B8F-314D-860A-D5A879178EE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46F7B-1A6E-FA4F-A84C-D76914BD8F29}" type="pres">
      <dgm:prSet presAssocID="{964B0BC2-9B8F-314D-860A-D5A879178EE0}" presName="wedge3" presStyleLbl="node1" presStyleIdx="2" presStyleCnt="6"/>
      <dgm:spPr/>
      <dgm:t>
        <a:bodyPr/>
        <a:lstStyle/>
        <a:p>
          <a:endParaRPr lang="en-US"/>
        </a:p>
      </dgm:t>
    </dgm:pt>
    <dgm:pt modelId="{81A25948-6CD1-1542-A197-FC2E574EA326}" type="pres">
      <dgm:prSet presAssocID="{964B0BC2-9B8F-314D-860A-D5A879178EE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F168B-89C0-E549-87AC-64E96FC0F5C3}" type="pres">
      <dgm:prSet presAssocID="{964B0BC2-9B8F-314D-860A-D5A879178EE0}" presName="wedge4" presStyleLbl="node1" presStyleIdx="3" presStyleCnt="6"/>
      <dgm:spPr/>
      <dgm:t>
        <a:bodyPr/>
        <a:lstStyle/>
        <a:p>
          <a:endParaRPr lang="en-US"/>
        </a:p>
      </dgm:t>
    </dgm:pt>
    <dgm:pt modelId="{38486602-031E-014C-8B5E-119CC42E691B}" type="pres">
      <dgm:prSet presAssocID="{964B0BC2-9B8F-314D-860A-D5A879178EE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1574A-0745-474E-AB17-45EBAB6FC6F2}" type="pres">
      <dgm:prSet presAssocID="{964B0BC2-9B8F-314D-860A-D5A879178EE0}" presName="wedge5" presStyleLbl="node1" presStyleIdx="4" presStyleCnt="6"/>
      <dgm:spPr/>
      <dgm:t>
        <a:bodyPr/>
        <a:lstStyle/>
        <a:p>
          <a:endParaRPr lang="en-US"/>
        </a:p>
      </dgm:t>
    </dgm:pt>
    <dgm:pt modelId="{9602BADC-316C-3A45-86CC-6212E02957B9}" type="pres">
      <dgm:prSet presAssocID="{964B0BC2-9B8F-314D-860A-D5A879178EE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5B8C1-7884-9A40-B99C-606F1786A9F9}" type="pres">
      <dgm:prSet presAssocID="{964B0BC2-9B8F-314D-860A-D5A879178EE0}" presName="wedge6" presStyleLbl="node1" presStyleIdx="5" presStyleCnt="6"/>
      <dgm:spPr/>
      <dgm:t>
        <a:bodyPr/>
        <a:lstStyle/>
        <a:p>
          <a:endParaRPr lang="en-US"/>
        </a:p>
      </dgm:t>
    </dgm:pt>
    <dgm:pt modelId="{68551565-6067-1B42-9202-9A1407FDB64C}" type="pres">
      <dgm:prSet presAssocID="{964B0BC2-9B8F-314D-860A-D5A879178EE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FA231-9BAC-F34D-A036-C1D71E6E8470}" type="presOf" srcId="{E80896D0-31E5-1A46-971B-122651ED7947}" destId="{81A25948-6CD1-1542-A197-FC2E574EA326}" srcOrd="1" destOrd="0" presId="urn:microsoft.com/office/officeart/2005/8/layout/chart3"/>
    <dgm:cxn modelId="{8A89C40C-7FDC-9945-9E53-2A366206945A}" type="presOf" srcId="{B1E37313-21C5-9248-A018-BA31B51E1B6E}" destId="{9602BADC-316C-3A45-86CC-6212E02957B9}" srcOrd="1" destOrd="0" presId="urn:microsoft.com/office/officeart/2005/8/layout/chart3"/>
    <dgm:cxn modelId="{14760A3F-EDDC-5440-B45C-016E6E272ABD}" srcId="{964B0BC2-9B8F-314D-860A-D5A879178EE0}" destId="{DF4D243E-B570-0E4B-A09C-B27AF5F78EBF}" srcOrd="1" destOrd="0" parTransId="{6C28BB17-70C2-F64F-B3E5-DE121EC575E9}" sibTransId="{0E550F9D-F48E-444D-AA66-D4051B0D2DD2}"/>
    <dgm:cxn modelId="{B2117A96-46F0-1844-9EAC-5024BD2268D0}" type="presOf" srcId="{964B0BC2-9B8F-314D-860A-D5A879178EE0}" destId="{2FA40527-00F6-1A4B-A621-84831E08E23C}" srcOrd="0" destOrd="0" presId="urn:microsoft.com/office/officeart/2005/8/layout/chart3"/>
    <dgm:cxn modelId="{A1B8741A-526A-4848-BC55-20FA59D276D5}" srcId="{964B0BC2-9B8F-314D-860A-D5A879178EE0}" destId="{319D2643-778E-3246-988B-39E1838CEC82}" srcOrd="0" destOrd="0" parTransId="{E6B8AAAE-0F0D-EC42-87C0-E29E497EA10F}" sibTransId="{BD0F1322-F66D-5040-8944-8035C32B4D56}"/>
    <dgm:cxn modelId="{635B4C7B-BA90-A043-B031-260173438059}" type="presOf" srcId="{6B2FE10C-E722-ED4A-A32D-CF13B755ADDD}" destId="{68551565-6067-1B42-9202-9A1407FDB64C}" srcOrd="1" destOrd="0" presId="urn:microsoft.com/office/officeart/2005/8/layout/chart3"/>
    <dgm:cxn modelId="{2CDF0605-B8BD-4E4C-82B4-6FA54C2A749F}" srcId="{964B0BC2-9B8F-314D-860A-D5A879178EE0}" destId="{E80896D0-31E5-1A46-971B-122651ED7947}" srcOrd="2" destOrd="0" parTransId="{00CCA8A1-853D-4646-B0D2-7C4E89DBD6CC}" sibTransId="{3180A1E4-173D-EA4C-9759-FC6F65347F96}"/>
    <dgm:cxn modelId="{F4CC4381-68F9-FD47-A59A-AD7901F73C0A}" type="presOf" srcId="{DF4D243E-B570-0E4B-A09C-B27AF5F78EBF}" destId="{2A0F9B0D-A4A9-A846-B77F-44BDB7A777D7}" srcOrd="1" destOrd="0" presId="urn:microsoft.com/office/officeart/2005/8/layout/chart3"/>
    <dgm:cxn modelId="{B2AEE9B7-8311-C444-9645-E795AA495F18}" srcId="{964B0BC2-9B8F-314D-860A-D5A879178EE0}" destId="{B1E37313-21C5-9248-A018-BA31B51E1B6E}" srcOrd="4" destOrd="0" parTransId="{D54AB58A-EDE8-254E-9DB8-AC968F0C9389}" sibTransId="{454879CD-3617-894C-8B46-51A6C90CA50B}"/>
    <dgm:cxn modelId="{78F0D10E-AED7-0448-879E-FE198E9F7C65}" type="presOf" srcId="{B10A6E32-EB43-1942-A714-3DF4E91535AF}" destId="{C78F168B-89C0-E549-87AC-64E96FC0F5C3}" srcOrd="0" destOrd="0" presId="urn:microsoft.com/office/officeart/2005/8/layout/chart3"/>
    <dgm:cxn modelId="{AFFFD918-07E8-D340-A961-78F701C21DCE}" type="presOf" srcId="{319D2643-778E-3246-988B-39E1838CEC82}" destId="{15951375-0A64-0A41-A7B4-2F32F7248148}" srcOrd="0" destOrd="0" presId="urn:microsoft.com/office/officeart/2005/8/layout/chart3"/>
    <dgm:cxn modelId="{38863228-2C9F-0A4B-8835-996FB6DD07E7}" type="presOf" srcId="{B10A6E32-EB43-1942-A714-3DF4E91535AF}" destId="{38486602-031E-014C-8B5E-119CC42E691B}" srcOrd="1" destOrd="0" presId="urn:microsoft.com/office/officeart/2005/8/layout/chart3"/>
    <dgm:cxn modelId="{E92D3712-6EE2-A546-912A-3BCD4946986C}" type="presOf" srcId="{DF4D243E-B570-0E4B-A09C-B27AF5F78EBF}" destId="{F17D812F-F015-324C-9C1B-F72C79841F4D}" srcOrd="0" destOrd="0" presId="urn:microsoft.com/office/officeart/2005/8/layout/chart3"/>
    <dgm:cxn modelId="{3F15650D-8BAB-1548-A0DC-FB36617E62CD}" type="presOf" srcId="{319D2643-778E-3246-988B-39E1838CEC82}" destId="{55C60455-2880-D447-B184-07E5267D8B3C}" srcOrd="1" destOrd="0" presId="urn:microsoft.com/office/officeart/2005/8/layout/chart3"/>
    <dgm:cxn modelId="{C8AE6DA9-DEA1-0B46-A3BE-2F0C487BB9E0}" type="presOf" srcId="{B1E37313-21C5-9248-A018-BA31B51E1B6E}" destId="{8161574A-0745-474E-AB17-45EBAB6FC6F2}" srcOrd="0" destOrd="0" presId="urn:microsoft.com/office/officeart/2005/8/layout/chart3"/>
    <dgm:cxn modelId="{13D75C4C-0FDC-A74E-92DC-D9ADCAB2453F}" type="presOf" srcId="{6B2FE10C-E722-ED4A-A32D-CF13B755ADDD}" destId="{DB25B8C1-7884-9A40-B99C-606F1786A9F9}" srcOrd="0" destOrd="0" presId="urn:microsoft.com/office/officeart/2005/8/layout/chart3"/>
    <dgm:cxn modelId="{1A42D772-CC36-7447-BC83-7E376FF0B725}" srcId="{964B0BC2-9B8F-314D-860A-D5A879178EE0}" destId="{B10A6E32-EB43-1942-A714-3DF4E91535AF}" srcOrd="3" destOrd="0" parTransId="{DE6382EB-F4CF-D04D-9EBD-D5475084CEF8}" sibTransId="{049B5BE4-8316-B943-928F-C52E2D8F2279}"/>
    <dgm:cxn modelId="{9A39DB6B-E990-B74A-B286-AA41E24469CD}" srcId="{964B0BC2-9B8F-314D-860A-D5A879178EE0}" destId="{6B2FE10C-E722-ED4A-A32D-CF13B755ADDD}" srcOrd="5" destOrd="0" parTransId="{C4D84D26-D2E1-E343-818E-DD091D292D01}" sibTransId="{9C24C817-DE37-3049-9C81-224026BDF407}"/>
    <dgm:cxn modelId="{FF1E057B-F732-D844-B38F-B182D42EA8A5}" type="presOf" srcId="{E80896D0-31E5-1A46-971B-122651ED7947}" destId="{CC946F7B-1A6E-FA4F-A84C-D76914BD8F29}" srcOrd="0" destOrd="0" presId="urn:microsoft.com/office/officeart/2005/8/layout/chart3"/>
    <dgm:cxn modelId="{78B06532-E060-494B-BE2A-AD3FCC5A3493}" type="presParOf" srcId="{2FA40527-00F6-1A4B-A621-84831E08E23C}" destId="{15951375-0A64-0A41-A7B4-2F32F7248148}" srcOrd="0" destOrd="0" presId="urn:microsoft.com/office/officeart/2005/8/layout/chart3"/>
    <dgm:cxn modelId="{057E3D9E-9CBD-F24B-82C7-A628724B7991}" type="presParOf" srcId="{2FA40527-00F6-1A4B-A621-84831E08E23C}" destId="{55C60455-2880-D447-B184-07E5267D8B3C}" srcOrd="1" destOrd="0" presId="urn:microsoft.com/office/officeart/2005/8/layout/chart3"/>
    <dgm:cxn modelId="{3D4FAACE-2967-DC47-AABD-F0F4647A8834}" type="presParOf" srcId="{2FA40527-00F6-1A4B-A621-84831E08E23C}" destId="{F17D812F-F015-324C-9C1B-F72C79841F4D}" srcOrd="2" destOrd="0" presId="urn:microsoft.com/office/officeart/2005/8/layout/chart3"/>
    <dgm:cxn modelId="{905EF83F-36F1-0948-88AC-073DAE797374}" type="presParOf" srcId="{2FA40527-00F6-1A4B-A621-84831E08E23C}" destId="{2A0F9B0D-A4A9-A846-B77F-44BDB7A777D7}" srcOrd="3" destOrd="0" presId="urn:microsoft.com/office/officeart/2005/8/layout/chart3"/>
    <dgm:cxn modelId="{A863443F-57A3-AB45-8789-2281AED541C1}" type="presParOf" srcId="{2FA40527-00F6-1A4B-A621-84831E08E23C}" destId="{CC946F7B-1A6E-FA4F-A84C-D76914BD8F29}" srcOrd="4" destOrd="0" presId="urn:microsoft.com/office/officeart/2005/8/layout/chart3"/>
    <dgm:cxn modelId="{7A359FC6-EABF-724C-8934-5132D98625C9}" type="presParOf" srcId="{2FA40527-00F6-1A4B-A621-84831E08E23C}" destId="{81A25948-6CD1-1542-A197-FC2E574EA326}" srcOrd="5" destOrd="0" presId="urn:microsoft.com/office/officeart/2005/8/layout/chart3"/>
    <dgm:cxn modelId="{8045CB0A-7596-5046-991A-534DA7CEB484}" type="presParOf" srcId="{2FA40527-00F6-1A4B-A621-84831E08E23C}" destId="{C78F168B-89C0-E549-87AC-64E96FC0F5C3}" srcOrd="6" destOrd="0" presId="urn:microsoft.com/office/officeart/2005/8/layout/chart3"/>
    <dgm:cxn modelId="{AB6087F4-6564-744B-B360-5CFD1EC0BB50}" type="presParOf" srcId="{2FA40527-00F6-1A4B-A621-84831E08E23C}" destId="{38486602-031E-014C-8B5E-119CC42E691B}" srcOrd="7" destOrd="0" presId="urn:microsoft.com/office/officeart/2005/8/layout/chart3"/>
    <dgm:cxn modelId="{2005F77C-DBFB-7B47-92B1-0A13E913ECFD}" type="presParOf" srcId="{2FA40527-00F6-1A4B-A621-84831E08E23C}" destId="{8161574A-0745-474E-AB17-45EBAB6FC6F2}" srcOrd="8" destOrd="0" presId="urn:microsoft.com/office/officeart/2005/8/layout/chart3"/>
    <dgm:cxn modelId="{6ACF4897-BE63-7747-B20A-032588809F10}" type="presParOf" srcId="{2FA40527-00F6-1A4B-A621-84831E08E23C}" destId="{9602BADC-316C-3A45-86CC-6212E02957B9}" srcOrd="9" destOrd="0" presId="urn:microsoft.com/office/officeart/2005/8/layout/chart3"/>
    <dgm:cxn modelId="{4D6D24F8-621C-6045-A505-01971007F4EB}" type="presParOf" srcId="{2FA40527-00F6-1A4B-A621-84831E08E23C}" destId="{DB25B8C1-7884-9A40-B99C-606F1786A9F9}" srcOrd="10" destOrd="0" presId="urn:microsoft.com/office/officeart/2005/8/layout/chart3"/>
    <dgm:cxn modelId="{63D06BE3-E650-5943-8A60-2426312D3F63}" type="presParOf" srcId="{2FA40527-00F6-1A4B-A621-84831E08E23C}" destId="{68551565-6067-1B42-9202-9A1407FDB64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4B0BC2-9B8F-314D-860A-D5A879178EE0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DF4D243E-B570-0E4B-A09C-B27AF5F78EBF}">
      <dgm:prSet phldrT="[Text]"/>
      <dgm:spPr/>
      <dgm:t>
        <a:bodyPr/>
        <a:lstStyle/>
        <a:p>
          <a:r>
            <a:rPr lang="en-US" dirty="0" smtClean="0"/>
            <a:t>Demo-graphics</a:t>
          </a:r>
          <a:endParaRPr lang="en-US" dirty="0"/>
        </a:p>
      </dgm:t>
    </dgm:pt>
    <dgm:pt modelId="{6C28BB17-70C2-F64F-B3E5-DE121EC575E9}" type="parTrans" cxnId="{14760A3F-EDDC-5440-B45C-016E6E272ABD}">
      <dgm:prSet/>
      <dgm:spPr/>
      <dgm:t>
        <a:bodyPr/>
        <a:lstStyle/>
        <a:p>
          <a:endParaRPr lang="en-US"/>
        </a:p>
      </dgm:t>
    </dgm:pt>
    <dgm:pt modelId="{0E550F9D-F48E-444D-AA66-D4051B0D2DD2}" type="sibTrans" cxnId="{14760A3F-EDDC-5440-B45C-016E6E272ABD}">
      <dgm:prSet/>
      <dgm:spPr/>
      <dgm:t>
        <a:bodyPr/>
        <a:lstStyle/>
        <a:p>
          <a:endParaRPr lang="en-US"/>
        </a:p>
      </dgm:t>
    </dgm:pt>
    <dgm:pt modelId="{E80896D0-31E5-1A46-971B-122651ED7947}">
      <dgm:prSet phldrT="[Text]"/>
      <dgm:spPr/>
      <dgm:t>
        <a:bodyPr/>
        <a:lstStyle/>
        <a:p>
          <a:r>
            <a:rPr lang="en-US" dirty="0" smtClean="0"/>
            <a:t>Personal experience</a:t>
          </a:r>
          <a:endParaRPr lang="en-US" dirty="0"/>
        </a:p>
      </dgm:t>
    </dgm:pt>
    <dgm:pt modelId="{00CCA8A1-853D-4646-B0D2-7C4E89DBD6CC}" type="parTrans" cxnId="{2CDF0605-B8BD-4E4C-82B4-6FA54C2A749F}">
      <dgm:prSet/>
      <dgm:spPr/>
      <dgm:t>
        <a:bodyPr/>
        <a:lstStyle/>
        <a:p>
          <a:endParaRPr lang="en-US"/>
        </a:p>
      </dgm:t>
    </dgm:pt>
    <dgm:pt modelId="{3180A1E4-173D-EA4C-9759-FC6F65347F96}" type="sibTrans" cxnId="{2CDF0605-B8BD-4E4C-82B4-6FA54C2A749F}">
      <dgm:prSet/>
      <dgm:spPr/>
      <dgm:t>
        <a:bodyPr/>
        <a:lstStyle/>
        <a:p>
          <a:endParaRPr lang="en-US"/>
        </a:p>
      </dgm:t>
    </dgm:pt>
    <dgm:pt modelId="{B10A6E32-EB43-1942-A714-3DF4E91535AF}">
      <dgm:prSet phldrT="[Text]"/>
      <dgm:spPr/>
      <dgm:t>
        <a:bodyPr/>
        <a:lstStyle/>
        <a:p>
          <a:r>
            <a:rPr lang="en-US" dirty="0" smtClean="0"/>
            <a:t>Media / role models</a:t>
          </a:r>
          <a:endParaRPr lang="en-US" dirty="0"/>
        </a:p>
      </dgm:t>
    </dgm:pt>
    <dgm:pt modelId="{DE6382EB-F4CF-D04D-9EBD-D5475084CEF8}" type="parTrans" cxnId="{1A42D772-CC36-7447-BC83-7E376FF0B725}">
      <dgm:prSet/>
      <dgm:spPr/>
      <dgm:t>
        <a:bodyPr/>
        <a:lstStyle/>
        <a:p>
          <a:endParaRPr lang="en-US"/>
        </a:p>
      </dgm:t>
    </dgm:pt>
    <dgm:pt modelId="{049B5BE4-8316-B943-928F-C52E2D8F2279}" type="sibTrans" cxnId="{1A42D772-CC36-7447-BC83-7E376FF0B725}">
      <dgm:prSet/>
      <dgm:spPr/>
      <dgm:t>
        <a:bodyPr/>
        <a:lstStyle/>
        <a:p>
          <a:endParaRPr lang="en-US"/>
        </a:p>
      </dgm:t>
    </dgm:pt>
    <dgm:pt modelId="{B1E37313-21C5-9248-A018-BA31B51E1B6E}">
      <dgm:prSet phldrT="[Text]"/>
      <dgm:spPr/>
      <dgm:t>
        <a:bodyPr/>
        <a:lstStyle/>
        <a:p>
          <a:r>
            <a:rPr lang="en-US" dirty="0" smtClean="0"/>
            <a:t>Home/family</a:t>
          </a:r>
          <a:endParaRPr lang="en-US" dirty="0"/>
        </a:p>
      </dgm:t>
    </dgm:pt>
    <dgm:pt modelId="{D54AB58A-EDE8-254E-9DB8-AC968F0C9389}" type="parTrans" cxnId="{B2AEE9B7-8311-C444-9645-E795AA495F18}">
      <dgm:prSet/>
      <dgm:spPr/>
      <dgm:t>
        <a:bodyPr/>
        <a:lstStyle/>
        <a:p>
          <a:endParaRPr lang="en-US"/>
        </a:p>
      </dgm:t>
    </dgm:pt>
    <dgm:pt modelId="{454879CD-3617-894C-8B46-51A6C90CA50B}" type="sibTrans" cxnId="{B2AEE9B7-8311-C444-9645-E795AA495F18}">
      <dgm:prSet/>
      <dgm:spPr/>
      <dgm:t>
        <a:bodyPr/>
        <a:lstStyle/>
        <a:p>
          <a:endParaRPr lang="en-US"/>
        </a:p>
      </dgm:t>
    </dgm:pt>
    <dgm:pt modelId="{6B2FE10C-E722-ED4A-A32D-CF13B755ADDD}">
      <dgm:prSet phldrT="[Text]"/>
      <dgm:spPr/>
      <dgm:t>
        <a:bodyPr/>
        <a:lstStyle/>
        <a:p>
          <a:r>
            <a:rPr lang="en-US" dirty="0" smtClean="0"/>
            <a:t>School </a:t>
          </a:r>
          <a:endParaRPr lang="en-US" dirty="0"/>
        </a:p>
      </dgm:t>
    </dgm:pt>
    <dgm:pt modelId="{C4D84D26-D2E1-E343-818E-DD091D292D01}" type="parTrans" cxnId="{9A39DB6B-E990-B74A-B286-AA41E24469CD}">
      <dgm:prSet/>
      <dgm:spPr/>
      <dgm:t>
        <a:bodyPr/>
        <a:lstStyle/>
        <a:p>
          <a:endParaRPr lang="en-US"/>
        </a:p>
      </dgm:t>
    </dgm:pt>
    <dgm:pt modelId="{9C24C817-DE37-3049-9C81-224026BDF407}" type="sibTrans" cxnId="{9A39DB6B-E990-B74A-B286-AA41E24469CD}">
      <dgm:prSet/>
      <dgm:spPr/>
      <dgm:t>
        <a:bodyPr/>
        <a:lstStyle/>
        <a:p>
          <a:endParaRPr lang="en-US"/>
        </a:p>
      </dgm:t>
    </dgm:pt>
    <dgm:pt modelId="{319D2643-778E-3246-988B-39E1838CEC82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Neighbour</a:t>
          </a:r>
          <a:r>
            <a:rPr lang="en-US" dirty="0" smtClean="0">
              <a:solidFill>
                <a:schemeClr val="tx1"/>
              </a:solidFill>
            </a:rPr>
            <a:t>-hood</a:t>
          </a:r>
          <a:endParaRPr lang="en-US" dirty="0">
            <a:solidFill>
              <a:schemeClr val="tx1"/>
            </a:solidFill>
          </a:endParaRPr>
        </a:p>
      </dgm:t>
    </dgm:pt>
    <dgm:pt modelId="{BD0F1322-F66D-5040-8944-8035C32B4D56}" type="sibTrans" cxnId="{A1B8741A-526A-4848-BC55-20FA59D276D5}">
      <dgm:prSet/>
      <dgm:spPr/>
      <dgm:t>
        <a:bodyPr/>
        <a:lstStyle/>
        <a:p>
          <a:endParaRPr lang="en-US"/>
        </a:p>
      </dgm:t>
    </dgm:pt>
    <dgm:pt modelId="{E6B8AAAE-0F0D-EC42-87C0-E29E497EA10F}" type="parTrans" cxnId="{A1B8741A-526A-4848-BC55-20FA59D276D5}">
      <dgm:prSet/>
      <dgm:spPr/>
      <dgm:t>
        <a:bodyPr/>
        <a:lstStyle/>
        <a:p>
          <a:endParaRPr lang="en-US"/>
        </a:p>
      </dgm:t>
    </dgm:pt>
    <dgm:pt modelId="{2FA40527-00F6-1A4B-A621-84831E08E23C}" type="pres">
      <dgm:prSet presAssocID="{964B0BC2-9B8F-314D-860A-D5A879178EE0}" presName="compositeShape" presStyleCnt="0">
        <dgm:presLayoutVars>
          <dgm:chMax val="7"/>
          <dgm:dir/>
          <dgm:resizeHandles val="exact"/>
        </dgm:presLayoutVars>
      </dgm:prSet>
      <dgm:spPr/>
    </dgm:pt>
    <dgm:pt modelId="{15951375-0A64-0A41-A7B4-2F32F7248148}" type="pres">
      <dgm:prSet presAssocID="{964B0BC2-9B8F-314D-860A-D5A879178EE0}" presName="wedge1" presStyleLbl="node1" presStyleIdx="0" presStyleCnt="6"/>
      <dgm:spPr/>
      <dgm:t>
        <a:bodyPr/>
        <a:lstStyle/>
        <a:p>
          <a:endParaRPr lang="en-US"/>
        </a:p>
      </dgm:t>
    </dgm:pt>
    <dgm:pt modelId="{55C60455-2880-D447-B184-07E5267D8B3C}" type="pres">
      <dgm:prSet presAssocID="{964B0BC2-9B8F-314D-860A-D5A879178EE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812F-F015-324C-9C1B-F72C79841F4D}" type="pres">
      <dgm:prSet presAssocID="{964B0BC2-9B8F-314D-860A-D5A879178EE0}" presName="wedge2" presStyleLbl="node1" presStyleIdx="1" presStyleCnt="6"/>
      <dgm:spPr/>
      <dgm:t>
        <a:bodyPr/>
        <a:lstStyle/>
        <a:p>
          <a:endParaRPr lang="en-US"/>
        </a:p>
      </dgm:t>
    </dgm:pt>
    <dgm:pt modelId="{2A0F9B0D-A4A9-A846-B77F-44BDB7A777D7}" type="pres">
      <dgm:prSet presAssocID="{964B0BC2-9B8F-314D-860A-D5A879178EE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46F7B-1A6E-FA4F-A84C-D76914BD8F29}" type="pres">
      <dgm:prSet presAssocID="{964B0BC2-9B8F-314D-860A-D5A879178EE0}" presName="wedge3" presStyleLbl="node1" presStyleIdx="2" presStyleCnt="6"/>
      <dgm:spPr/>
      <dgm:t>
        <a:bodyPr/>
        <a:lstStyle/>
        <a:p>
          <a:endParaRPr lang="en-US"/>
        </a:p>
      </dgm:t>
    </dgm:pt>
    <dgm:pt modelId="{81A25948-6CD1-1542-A197-FC2E574EA326}" type="pres">
      <dgm:prSet presAssocID="{964B0BC2-9B8F-314D-860A-D5A879178EE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F168B-89C0-E549-87AC-64E96FC0F5C3}" type="pres">
      <dgm:prSet presAssocID="{964B0BC2-9B8F-314D-860A-D5A879178EE0}" presName="wedge4" presStyleLbl="node1" presStyleIdx="3" presStyleCnt="6"/>
      <dgm:spPr/>
      <dgm:t>
        <a:bodyPr/>
        <a:lstStyle/>
        <a:p>
          <a:endParaRPr lang="en-US"/>
        </a:p>
      </dgm:t>
    </dgm:pt>
    <dgm:pt modelId="{38486602-031E-014C-8B5E-119CC42E691B}" type="pres">
      <dgm:prSet presAssocID="{964B0BC2-9B8F-314D-860A-D5A879178EE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1574A-0745-474E-AB17-45EBAB6FC6F2}" type="pres">
      <dgm:prSet presAssocID="{964B0BC2-9B8F-314D-860A-D5A879178EE0}" presName="wedge5" presStyleLbl="node1" presStyleIdx="4" presStyleCnt="6"/>
      <dgm:spPr/>
      <dgm:t>
        <a:bodyPr/>
        <a:lstStyle/>
        <a:p>
          <a:endParaRPr lang="en-US"/>
        </a:p>
      </dgm:t>
    </dgm:pt>
    <dgm:pt modelId="{9602BADC-316C-3A45-86CC-6212E02957B9}" type="pres">
      <dgm:prSet presAssocID="{964B0BC2-9B8F-314D-860A-D5A879178EE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5B8C1-7884-9A40-B99C-606F1786A9F9}" type="pres">
      <dgm:prSet presAssocID="{964B0BC2-9B8F-314D-860A-D5A879178EE0}" presName="wedge6" presStyleLbl="node1" presStyleIdx="5" presStyleCnt="6"/>
      <dgm:spPr/>
      <dgm:t>
        <a:bodyPr/>
        <a:lstStyle/>
        <a:p>
          <a:endParaRPr lang="en-US"/>
        </a:p>
      </dgm:t>
    </dgm:pt>
    <dgm:pt modelId="{68551565-6067-1B42-9202-9A1407FDB64C}" type="pres">
      <dgm:prSet presAssocID="{964B0BC2-9B8F-314D-860A-D5A879178EE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A5587-81A8-0642-B81A-4E155EC8FE5F}" type="presOf" srcId="{DF4D243E-B570-0E4B-A09C-B27AF5F78EBF}" destId="{2A0F9B0D-A4A9-A846-B77F-44BDB7A777D7}" srcOrd="1" destOrd="0" presId="urn:microsoft.com/office/officeart/2005/8/layout/chart3"/>
    <dgm:cxn modelId="{21CF6B2D-9C22-6A47-84F5-23AA9E742F3F}" type="presOf" srcId="{B10A6E32-EB43-1942-A714-3DF4E91535AF}" destId="{C78F168B-89C0-E549-87AC-64E96FC0F5C3}" srcOrd="0" destOrd="0" presId="urn:microsoft.com/office/officeart/2005/8/layout/chart3"/>
    <dgm:cxn modelId="{26F44BDC-67FC-C94E-90D8-2E2100794E59}" type="presOf" srcId="{319D2643-778E-3246-988B-39E1838CEC82}" destId="{55C60455-2880-D447-B184-07E5267D8B3C}" srcOrd="1" destOrd="0" presId="urn:microsoft.com/office/officeart/2005/8/layout/chart3"/>
    <dgm:cxn modelId="{14760A3F-EDDC-5440-B45C-016E6E272ABD}" srcId="{964B0BC2-9B8F-314D-860A-D5A879178EE0}" destId="{DF4D243E-B570-0E4B-A09C-B27AF5F78EBF}" srcOrd="1" destOrd="0" parTransId="{6C28BB17-70C2-F64F-B3E5-DE121EC575E9}" sibTransId="{0E550F9D-F48E-444D-AA66-D4051B0D2DD2}"/>
    <dgm:cxn modelId="{6D36D741-EF7C-6A40-88DF-38CB96B1FB77}" type="presOf" srcId="{6B2FE10C-E722-ED4A-A32D-CF13B755ADDD}" destId="{DB25B8C1-7884-9A40-B99C-606F1786A9F9}" srcOrd="0" destOrd="0" presId="urn:microsoft.com/office/officeart/2005/8/layout/chart3"/>
    <dgm:cxn modelId="{3CEB500C-7AC0-6C4E-B4B6-507F6A35F862}" type="presOf" srcId="{964B0BC2-9B8F-314D-860A-D5A879178EE0}" destId="{2FA40527-00F6-1A4B-A621-84831E08E23C}" srcOrd="0" destOrd="0" presId="urn:microsoft.com/office/officeart/2005/8/layout/chart3"/>
    <dgm:cxn modelId="{A1B8741A-526A-4848-BC55-20FA59D276D5}" srcId="{964B0BC2-9B8F-314D-860A-D5A879178EE0}" destId="{319D2643-778E-3246-988B-39E1838CEC82}" srcOrd="0" destOrd="0" parTransId="{E6B8AAAE-0F0D-EC42-87C0-E29E497EA10F}" sibTransId="{BD0F1322-F66D-5040-8944-8035C32B4D56}"/>
    <dgm:cxn modelId="{E0BB2740-F008-9743-963F-7B1E11F0990D}" type="presOf" srcId="{B10A6E32-EB43-1942-A714-3DF4E91535AF}" destId="{38486602-031E-014C-8B5E-119CC42E691B}" srcOrd="1" destOrd="0" presId="urn:microsoft.com/office/officeart/2005/8/layout/chart3"/>
    <dgm:cxn modelId="{2CDF0605-B8BD-4E4C-82B4-6FA54C2A749F}" srcId="{964B0BC2-9B8F-314D-860A-D5A879178EE0}" destId="{E80896D0-31E5-1A46-971B-122651ED7947}" srcOrd="2" destOrd="0" parTransId="{00CCA8A1-853D-4646-B0D2-7C4E89DBD6CC}" sibTransId="{3180A1E4-173D-EA4C-9759-FC6F65347F96}"/>
    <dgm:cxn modelId="{1702C97C-C1D2-2D48-A77A-C3F05D1E90A3}" type="presOf" srcId="{E80896D0-31E5-1A46-971B-122651ED7947}" destId="{81A25948-6CD1-1542-A197-FC2E574EA326}" srcOrd="1" destOrd="0" presId="urn:microsoft.com/office/officeart/2005/8/layout/chart3"/>
    <dgm:cxn modelId="{A2B70043-E4D3-E34B-8CEB-02C93C36CE7B}" type="presOf" srcId="{B1E37313-21C5-9248-A018-BA31B51E1B6E}" destId="{9602BADC-316C-3A45-86CC-6212E02957B9}" srcOrd="1" destOrd="0" presId="urn:microsoft.com/office/officeart/2005/8/layout/chart3"/>
    <dgm:cxn modelId="{CFED03AE-B999-1941-95F1-61691726FC5B}" type="presOf" srcId="{E80896D0-31E5-1A46-971B-122651ED7947}" destId="{CC946F7B-1A6E-FA4F-A84C-D76914BD8F29}" srcOrd="0" destOrd="0" presId="urn:microsoft.com/office/officeart/2005/8/layout/chart3"/>
    <dgm:cxn modelId="{B2AEE9B7-8311-C444-9645-E795AA495F18}" srcId="{964B0BC2-9B8F-314D-860A-D5A879178EE0}" destId="{B1E37313-21C5-9248-A018-BA31B51E1B6E}" srcOrd="4" destOrd="0" parTransId="{D54AB58A-EDE8-254E-9DB8-AC968F0C9389}" sibTransId="{454879CD-3617-894C-8B46-51A6C90CA50B}"/>
    <dgm:cxn modelId="{E328A371-4F2F-E344-B208-CF63C9255EDB}" type="presOf" srcId="{DF4D243E-B570-0E4B-A09C-B27AF5F78EBF}" destId="{F17D812F-F015-324C-9C1B-F72C79841F4D}" srcOrd="0" destOrd="0" presId="urn:microsoft.com/office/officeart/2005/8/layout/chart3"/>
    <dgm:cxn modelId="{9C8353E5-DC5D-244A-ACAE-B1C6E6B2DAE3}" type="presOf" srcId="{B1E37313-21C5-9248-A018-BA31B51E1B6E}" destId="{8161574A-0745-474E-AB17-45EBAB6FC6F2}" srcOrd="0" destOrd="0" presId="urn:microsoft.com/office/officeart/2005/8/layout/chart3"/>
    <dgm:cxn modelId="{85593A55-3863-0B4B-80C2-42338A30F67C}" type="presOf" srcId="{319D2643-778E-3246-988B-39E1838CEC82}" destId="{15951375-0A64-0A41-A7B4-2F32F7248148}" srcOrd="0" destOrd="0" presId="urn:microsoft.com/office/officeart/2005/8/layout/chart3"/>
    <dgm:cxn modelId="{EEB89224-A132-2B42-898B-16C1380B8E71}" type="presOf" srcId="{6B2FE10C-E722-ED4A-A32D-CF13B755ADDD}" destId="{68551565-6067-1B42-9202-9A1407FDB64C}" srcOrd="1" destOrd="0" presId="urn:microsoft.com/office/officeart/2005/8/layout/chart3"/>
    <dgm:cxn modelId="{9A39DB6B-E990-B74A-B286-AA41E24469CD}" srcId="{964B0BC2-9B8F-314D-860A-D5A879178EE0}" destId="{6B2FE10C-E722-ED4A-A32D-CF13B755ADDD}" srcOrd="5" destOrd="0" parTransId="{C4D84D26-D2E1-E343-818E-DD091D292D01}" sibTransId="{9C24C817-DE37-3049-9C81-224026BDF407}"/>
    <dgm:cxn modelId="{1A42D772-CC36-7447-BC83-7E376FF0B725}" srcId="{964B0BC2-9B8F-314D-860A-D5A879178EE0}" destId="{B10A6E32-EB43-1942-A714-3DF4E91535AF}" srcOrd="3" destOrd="0" parTransId="{DE6382EB-F4CF-D04D-9EBD-D5475084CEF8}" sibTransId="{049B5BE4-8316-B943-928F-C52E2D8F2279}"/>
    <dgm:cxn modelId="{00395624-DE79-5D42-BEBD-475406E54C22}" type="presParOf" srcId="{2FA40527-00F6-1A4B-A621-84831E08E23C}" destId="{15951375-0A64-0A41-A7B4-2F32F7248148}" srcOrd="0" destOrd="0" presId="urn:microsoft.com/office/officeart/2005/8/layout/chart3"/>
    <dgm:cxn modelId="{E4B0B8F0-B810-7D4A-91B9-37374C34F784}" type="presParOf" srcId="{2FA40527-00F6-1A4B-A621-84831E08E23C}" destId="{55C60455-2880-D447-B184-07E5267D8B3C}" srcOrd="1" destOrd="0" presId="urn:microsoft.com/office/officeart/2005/8/layout/chart3"/>
    <dgm:cxn modelId="{53A83FAD-B457-D242-BDE1-A7DF0BB9B529}" type="presParOf" srcId="{2FA40527-00F6-1A4B-A621-84831E08E23C}" destId="{F17D812F-F015-324C-9C1B-F72C79841F4D}" srcOrd="2" destOrd="0" presId="urn:microsoft.com/office/officeart/2005/8/layout/chart3"/>
    <dgm:cxn modelId="{D663508F-1925-D24A-BC68-A72B0F363DC2}" type="presParOf" srcId="{2FA40527-00F6-1A4B-A621-84831E08E23C}" destId="{2A0F9B0D-A4A9-A846-B77F-44BDB7A777D7}" srcOrd="3" destOrd="0" presId="urn:microsoft.com/office/officeart/2005/8/layout/chart3"/>
    <dgm:cxn modelId="{2C27D649-5D3F-2846-A0F9-9A0537526B42}" type="presParOf" srcId="{2FA40527-00F6-1A4B-A621-84831E08E23C}" destId="{CC946F7B-1A6E-FA4F-A84C-D76914BD8F29}" srcOrd="4" destOrd="0" presId="urn:microsoft.com/office/officeart/2005/8/layout/chart3"/>
    <dgm:cxn modelId="{4AFAB245-4725-E842-8F54-9642F8617961}" type="presParOf" srcId="{2FA40527-00F6-1A4B-A621-84831E08E23C}" destId="{81A25948-6CD1-1542-A197-FC2E574EA326}" srcOrd="5" destOrd="0" presId="urn:microsoft.com/office/officeart/2005/8/layout/chart3"/>
    <dgm:cxn modelId="{6792415C-F5B8-DD47-8D62-B43D42DE069B}" type="presParOf" srcId="{2FA40527-00F6-1A4B-A621-84831E08E23C}" destId="{C78F168B-89C0-E549-87AC-64E96FC0F5C3}" srcOrd="6" destOrd="0" presId="urn:microsoft.com/office/officeart/2005/8/layout/chart3"/>
    <dgm:cxn modelId="{5019B6B6-B492-3E4C-8AE5-76178CB62E78}" type="presParOf" srcId="{2FA40527-00F6-1A4B-A621-84831E08E23C}" destId="{38486602-031E-014C-8B5E-119CC42E691B}" srcOrd="7" destOrd="0" presId="urn:microsoft.com/office/officeart/2005/8/layout/chart3"/>
    <dgm:cxn modelId="{5F6E732D-F3A8-CF43-B738-B7D6906D48C4}" type="presParOf" srcId="{2FA40527-00F6-1A4B-A621-84831E08E23C}" destId="{8161574A-0745-474E-AB17-45EBAB6FC6F2}" srcOrd="8" destOrd="0" presId="urn:microsoft.com/office/officeart/2005/8/layout/chart3"/>
    <dgm:cxn modelId="{85A9B0C4-AE29-EE4F-9440-2906CE670F7C}" type="presParOf" srcId="{2FA40527-00F6-1A4B-A621-84831E08E23C}" destId="{9602BADC-316C-3A45-86CC-6212E02957B9}" srcOrd="9" destOrd="0" presId="urn:microsoft.com/office/officeart/2005/8/layout/chart3"/>
    <dgm:cxn modelId="{9267522C-EEB9-BF48-976D-A7152CCA4567}" type="presParOf" srcId="{2FA40527-00F6-1A4B-A621-84831E08E23C}" destId="{DB25B8C1-7884-9A40-B99C-606F1786A9F9}" srcOrd="10" destOrd="0" presId="urn:microsoft.com/office/officeart/2005/8/layout/chart3"/>
    <dgm:cxn modelId="{2DB47BBF-5912-134F-A3A4-AFAC6B802E53}" type="presParOf" srcId="{2FA40527-00F6-1A4B-A621-84831E08E23C}" destId="{68551565-6067-1B42-9202-9A1407FDB64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4B0BC2-9B8F-314D-860A-D5A879178EE0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DF4D243E-B570-0E4B-A09C-B27AF5F78EBF}">
      <dgm:prSet phldrT="[Text]"/>
      <dgm:spPr/>
      <dgm:t>
        <a:bodyPr/>
        <a:lstStyle/>
        <a:p>
          <a:r>
            <a:rPr lang="en-US" dirty="0" smtClean="0"/>
            <a:t>Demo-graphics</a:t>
          </a:r>
          <a:endParaRPr lang="en-US" dirty="0"/>
        </a:p>
      </dgm:t>
    </dgm:pt>
    <dgm:pt modelId="{6C28BB17-70C2-F64F-B3E5-DE121EC575E9}" type="parTrans" cxnId="{14760A3F-EDDC-5440-B45C-016E6E272ABD}">
      <dgm:prSet/>
      <dgm:spPr/>
      <dgm:t>
        <a:bodyPr/>
        <a:lstStyle/>
        <a:p>
          <a:endParaRPr lang="en-US"/>
        </a:p>
      </dgm:t>
    </dgm:pt>
    <dgm:pt modelId="{0E550F9D-F48E-444D-AA66-D4051B0D2DD2}" type="sibTrans" cxnId="{14760A3F-EDDC-5440-B45C-016E6E272ABD}">
      <dgm:prSet/>
      <dgm:spPr/>
      <dgm:t>
        <a:bodyPr/>
        <a:lstStyle/>
        <a:p>
          <a:endParaRPr lang="en-US"/>
        </a:p>
      </dgm:t>
    </dgm:pt>
    <dgm:pt modelId="{E80896D0-31E5-1A46-971B-122651ED7947}">
      <dgm:prSet phldrT="[Text]"/>
      <dgm:spPr/>
      <dgm:t>
        <a:bodyPr/>
        <a:lstStyle/>
        <a:p>
          <a:r>
            <a:rPr lang="en-US" dirty="0" err="1" smtClean="0"/>
            <a:t>Neighbour</a:t>
          </a:r>
          <a:r>
            <a:rPr lang="en-US" dirty="0" smtClean="0"/>
            <a:t>-hood</a:t>
          </a:r>
          <a:endParaRPr lang="en-US" dirty="0"/>
        </a:p>
      </dgm:t>
    </dgm:pt>
    <dgm:pt modelId="{00CCA8A1-853D-4646-B0D2-7C4E89DBD6CC}" type="parTrans" cxnId="{2CDF0605-B8BD-4E4C-82B4-6FA54C2A749F}">
      <dgm:prSet/>
      <dgm:spPr/>
      <dgm:t>
        <a:bodyPr/>
        <a:lstStyle/>
        <a:p>
          <a:endParaRPr lang="en-US"/>
        </a:p>
      </dgm:t>
    </dgm:pt>
    <dgm:pt modelId="{3180A1E4-173D-EA4C-9759-FC6F65347F96}" type="sibTrans" cxnId="{2CDF0605-B8BD-4E4C-82B4-6FA54C2A749F}">
      <dgm:prSet/>
      <dgm:spPr/>
      <dgm:t>
        <a:bodyPr/>
        <a:lstStyle/>
        <a:p>
          <a:endParaRPr lang="en-US"/>
        </a:p>
      </dgm:t>
    </dgm:pt>
    <dgm:pt modelId="{B10A6E32-EB43-1942-A714-3DF4E91535AF}">
      <dgm:prSet phldrT="[Text]"/>
      <dgm:spPr/>
      <dgm:t>
        <a:bodyPr/>
        <a:lstStyle/>
        <a:p>
          <a:r>
            <a:rPr lang="en-US" dirty="0" smtClean="0"/>
            <a:t>Media / role models</a:t>
          </a:r>
          <a:endParaRPr lang="en-US" dirty="0"/>
        </a:p>
      </dgm:t>
    </dgm:pt>
    <dgm:pt modelId="{DE6382EB-F4CF-D04D-9EBD-D5475084CEF8}" type="parTrans" cxnId="{1A42D772-CC36-7447-BC83-7E376FF0B725}">
      <dgm:prSet/>
      <dgm:spPr/>
      <dgm:t>
        <a:bodyPr/>
        <a:lstStyle/>
        <a:p>
          <a:endParaRPr lang="en-US"/>
        </a:p>
      </dgm:t>
    </dgm:pt>
    <dgm:pt modelId="{049B5BE4-8316-B943-928F-C52E2D8F2279}" type="sibTrans" cxnId="{1A42D772-CC36-7447-BC83-7E376FF0B725}">
      <dgm:prSet/>
      <dgm:spPr/>
      <dgm:t>
        <a:bodyPr/>
        <a:lstStyle/>
        <a:p>
          <a:endParaRPr lang="en-US"/>
        </a:p>
      </dgm:t>
    </dgm:pt>
    <dgm:pt modelId="{B1E37313-21C5-9248-A018-BA31B51E1B6E}">
      <dgm:prSet phldrT="[Text]"/>
      <dgm:spPr/>
      <dgm:t>
        <a:bodyPr/>
        <a:lstStyle/>
        <a:p>
          <a:r>
            <a:rPr lang="en-US" dirty="0" smtClean="0"/>
            <a:t>Home/family</a:t>
          </a:r>
          <a:endParaRPr lang="en-US" dirty="0"/>
        </a:p>
      </dgm:t>
    </dgm:pt>
    <dgm:pt modelId="{D54AB58A-EDE8-254E-9DB8-AC968F0C9389}" type="parTrans" cxnId="{B2AEE9B7-8311-C444-9645-E795AA495F18}">
      <dgm:prSet/>
      <dgm:spPr/>
      <dgm:t>
        <a:bodyPr/>
        <a:lstStyle/>
        <a:p>
          <a:endParaRPr lang="en-US"/>
        </a:p>
      </dgm:t>
    </dgm:pt>
    <dgm:pt modelId="{454879CD-3617-894C-8B46-51A6C90CA50B}" type="sibTrans" cxnId="{B2AEE9B7-8311-C444-9645-E795AA495F18}">
      <dgm:prSet/>
      <dgm:spPr/>
      <dgm:t>
        <a:bodyPr/>
        <a:lstStyle/>
        <a:p>
          <a:endParaRPr lang="en-US"/>
        </a:p>
      </dgm:t>
    </dgm:pt>
    <dgm:pt modelId="{6B2FE10C-E722-ED4A-A32D-CF13B755ADDD}">
      <dgm:prSet phldrT="[Text]"/>
      <dgm:spPr/>
      <dgm:t>
        <a:bodyPr/>
        <a:lstStyle/>
        <a:p>
          <a:r>
            <a:rPr lang="en-US" dirty="0" smtClean="0"/>
            <a:t>School </a:t>
          </a:r>
          <a:endParaRPr lang="en-US" dirty="0"/>
        </a:p>
      </dgm:t>
    </dgm:pt>
    <dgm:pt modelId="{C4D84D26-D2E1-E343-818E-DD091D292D01}" type="parTrans" cxnId="{9A39DB6B-E990-B74A-B286-AA41E24469CD}">
      <dgm:prSet/>
      <dgm:spPr/>
      <dgm:t>
        <a:bodyPr/>
        <a:lstStyle/>
        <a:p>
          <a:endParaRPr lang="en-US"/>
        </a:p>
      </dgm:t>
    </dgm:pt>
    <dgm:pt modelId="{9C24C817-DE37-3049-9C81-224026BDF407}" type="sibTrans" cxnId="{9A39DB6B-E990-B74A-B286-AA41E24469CD}">
      <dgm:prSet/>
      <dgm:spPr/>
      <dgm:t>
        <a:bodyPr/>
        <a:lstStyle/>
        <a:p>
          <a:endParaRPr lang="en-US"/>
        </a:p>
      </dgm:t>
    </dgm:pt>
    <dgm:pt modelId="{319D2643-778E-3246-988B-39E1838CEC82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Personal experience</a:t>
          </a:r>
          <a:endParaRPr lang="en-US" dirty="0">
            <a:solidFill>
              <a:schemeClr val="tx1"/>
            </a:solidFill>
          </a:endParaRPr>
        </a:p>
      </dgm:t>
    </dgm:pt>
    <dgm:pt modelId="{BD0F1322-F66D-5040-8944-8035C32B4D56}" type="sibTrans" cxnId="{A1B8741A-526A-4848-BC55-20FA59D276D5}">
      <dgm:prSet/>
      <dgm:spPr/>
      <dgm:t>
        <a:bodyPr/>
        <a:lstStyle/>
        <a:p>
          <a:endParaRPr lang="en-US"/>
        </a:p>
      </dgm:t>
    </dgm:pt>
    <dgm:pt modelId="{E6B8AAAE-0F0D-EC42-87C0-E29E497EA10F}" type="parTrans" cxnId="{A1B8741A-526A-4848-BC55-20FA59D276D5}">
      <dgm:prSet/>
      <dgm:spPr/>
      <dgm:t>
        <a:bodyPr/>
        <a:lstStyle/>
        <a:p>
          <a:endParaRPr lang="en-US"/>
        </a:p>
      </dgm:t>
    </dgm:pt>
    <dgm:pt modelId="{2FA40527-00F6-1A4B-A621-84831E08E23C}" type="pres">
      <dgm:prSet presAssocID="{964B0BC2-9B8F-314D-860A-D5A879178EE0}" presName="compositeShape" presStyleCnt="0">
        <dgm:presLayoutVars>
          <dgm:chMax val="7"/>
          <dgm:dir/>
          <dgm:resizeHandles val="exact"/>
        </dgm:presLayoutVars>
      </dgm:prSet>
      <dgm:spPr/>
    </dgm:pt>
    <dgm:pt modelId="{15951375-0A64-0A41-A7B4-2F32F7248148}" type="pres">
      <dgm:prSet presAssocID="{964B0BC2-9B8F-314D-860A-D5A879178EE0}" presName="wedge1" presStyleLbl="node1" presStyleIdx="0" presStyleCnt="6"/>
      <dgm:spPr/>
      <dgm:t>
        <a:bodyPr/>
        <a:lstStyle/>
        <a:p>
          <a:endParaRPr lang="en-US"/>
        </a:p>
      </dgm:t>
    </dgm:pt>
    <dgm:pt modelId="{55C60455-2880-D447-B184-07E5267D8B3C}" type="pres">
      <dgm:prSet presAssocID="{964B0BC2-9B8F-314D-860A-D5A879178EE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812F-F015-324C-9C1B-F72C79841F4D}" type="pres">
      <dgm:prSet presAssocID="{964B0BC2-9B8F-314D-860A-D5A879178EE0}" presName="wedge2" presStyleLbl="node1" presStyleIdx="1" presStyleCnt="6"/>
      <dgm:spPr/>
      <dgm:t>
        <a:bodyPr/>
        <a:lstStyle/>
        <a:p>
          <a:endParaRPr lang="en-US"/>
        </a:p>
      </dgm:t>
    </dgm:pt>
    <dgm:pt modelId="{2A0F9B0D-A4A9-A846-B77F-44BDB7A777D7}" type="pres">
      <dgm:prSet presAssocID="{964B0BC2-9B8F-314D-860A-D5A879178EE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46F7B-1A6E-FA4F-A84C-D76914BD8F29}" type="pres">
      <dgm:prSet presAssocID="{964B0BC2-9B8F-314D-860A-D5A879178EE0}" presName="wedge3" presStyleLbl="node1" presStyleIdx="2" presStyleCnt="6"/>
      <dgm:spPr/>
      <dgm:t>
        <a:bodyPr/>
        <a:lstStyle/>
        <a:p>
          <a:endParaRPr lang="en-US"/>
        </a:p>
      </dgm:t>
    </dgm:pt>
    <dgm:pt modelId="{81A25948-6CD1-1542-A197-FC2E574EA326}" type="pres">
      <dgm:prSet presAssocID="{964B0BC2-9B8F-314D-860A-D5A879178EE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F168B-89C0-E549-87AC-64E96FC0F5C3}" type="pres">
      <dgm:prSet presAssocID="{964B0BC2-9B8F-314D-860A-D5A879178EE0}" presName="wedge4" presStyleLbl="node1" presStyleIdx="3" presStyleCnt="6"/>
      <dgm:spPr/>
      <dgm:t>
        <a:bodyPr/>
        <a:lstStyle/>
        <a:p>
          <a:endParaRPr lang="en-US"/>
        </a:p>
      </dgm:t>
    </dgm:pt>
    <dgm:pt modelId="{38486602-031E-014C-8B5E-119CC42E691B}" type="pres">
      <dgm:prSet presAssocID="{964B0BC2-9B8F-314D-860A-D5A879178EE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1574A-0745-474E-AB17-45EBAB6FC6F2}" type="pres">
      <dgm:prSet presAssocID="{964B0BC2-9B8F-314D-860A-D5A879178EE0}" presName="wedge5" presStyleLbl="node1" presStyleIdx="4" presStyleCnt="6"/>
      <dgm:spPr/>
      <dgm:t>
        <a:bodyPr/>
        <a:lstStyle/>
        <a:p>
          <a:endParaRPr lang="en-US"/>
        </a:p>
      </dgm:t>
    </dgm:pt>
    <dgm:pt modelId="{9602BADC-316C-3A45-86CC-6212E02957B9}" type="pres">
      <dgm:prSet presAssocID="{964B0BC2-9B8F-314D-860A-D5A879178EE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5B8C1-7884-9A40-B99C-606F1786A9F9}" type="pres">
      <dgm:prSet presAssocID="{964B0BC2-9B8F-314D-860A-D5A879178EE0}" presName="wedge6" presStyleLbl="node1" presStyleIdx="5" presStyleCnt="6"/>
      <dgm:spPr/>
      <dgm:t>
        <a:bodyPr/>
        <a:lstStyle/>
        <a:p>
          <a:endParaRPr lang="en-US"/>
        </a:p>
      </dgm:t>
    </dgm:pt>
    <dgm:pt modelId="{68551565-6067-1B42-9202-9A1407FDB64C}" type="pres">
      <dgm:prSet presAssocID="{964B0BC2-9B8F-314D-860A-D5A879178EE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9C66E-8CE2-E144-84DE-FFB4A2F3DFC7}" type="presOf" srcId="{DF4D243E-B570-0E4B-A09C-B27AF5F78EBF}" destId="{F17D812F-F015-324C-9C1B-F72C79841F4D}" srcOrd="0" destOrd="0" presId="urn:microsoft.com/office/officeart/2005/8/layout/chart3"/>
    <dgm:cxn modelId="{97648F95-8CC3-BA4B-A6D7-8A51DEAFCFF7}" type="presOf" srcId="{B1E37313-21C5-9248-A018-BA31B51E1B6E}" destId="{9602BADC-316C-3A45-86CC-6212E02957B9}" srcOrd="1" destOrd="0" presId="urn:microsoft.com/office/officeart/2005/8/layout/chart3"/>
    <dgm:cxn modelId="{A840F44C-61EB-7548-88FA-39693258FB28}" type="presOf" srcId="{E80896D0-31E5-1A46-971B-122651ED7947}" destId="{CC946F7B-1A6E-FA4F-A84C-D76914BD8F29}" srcOrd="0" destOrd="0" presId="urn:microsoft.com/office/officeart/2005/8/layout/chart3"/>
    <dgm:cxn modelId="{301D30F1-9E79-4940-A48E-5BB0000B5AF6}" type="presOf" srcId="{6B2FE10C-E722-ED4A-A32D-CF13B755ADDD}" destId="{68551565-6067-1B42-9202-9A1407FDB64C}" srcOrd="1" destOrd="0" presId="urn:microsoft.com/office/officeart/2005/8/layout/chart3"/>
    <dgm:cxn modelId="{2BCA0AA9-E9A9-4E44-B193-5F2823625FC9}" type="presOf" srcId="{6B2FE10C-E722-ED4A-A32D-CF13B755ADDD}" destId="{DB25B8C1-7884-9A40-B99C-606F1786A9F9}" srcOrd="0" destOrd="0" presId="urn:microsoft.com/office/officeart/2005/8/layout/chart3"/>
    <dgm:cxn modelId="{14760A3F-EDDC-5440-B45C-016E6E272ABD}" srcId="{964B0BC2-9B8F-314D-860A-D5A879178EE0}" destId="{DF4D243E-B570-0E4B-A09C-B27AF5F78EBF}" srcOrd="1" destOrd="0" parTransId="{6C28BB17-70C2-F64F-B3E5-DE121EC575E9}" sibTransId="{0E550F9D-F48E-444D-AA66-D4051B0D2DD2}"/>
    <dgm:cxn modelId="{A1B8741A-526A-4848-BC55-20FA59D276D5}" srcId="{964B0BC2-9B8F-314D-860A-D5A879178EE0}" destId="{319D2643-778E-3246-988B-39E1838CEC82}" srcOrd="0" destOrd="0" parTransId="{E6B8AAAE-0F0D-EC42-87C0-E29E497EA10F}" sibTransId="{BD0F1322-F66D-5040-8944-8035C32B4D56}"/>
    <dgm:cxn modelId="{2F36927D-84FA-7040-AFCE-585C03E70910}" type="presOf" srcId="{B1E37313-21C5-9248-A018-BA31B51E1B6E}" destId="{8161574A-0745-474E-AB17-45EBAB6FC6F2}" srcOrd="0" destOrd="0" presId="urn:microsoft.com/office/officeart/2005/8/layout/chart3"/>
    <dgm:cxn modelId="{6D049866-92FE-FB47-A62D-5D34CC87121B}" type="presOf" srcId="{964B0BC2-9B8F-314D-860A-D5A879178EE0}" destId="{2FA40527-00F6-1A4B-A621-84831E08E23C}" srcOrd="0" destOrd="0" presId="urn:microsoft.com/office/officeart/2005/8/layout/chart3"/>
    <dgm:cxn modelId="{2CDF0605-B8BD-4E4C-82B4-6FA54C2A749F}" srcId="{964B0BC2-9B8F-314D-860A-D5A879178EE0}" destId="{E80896D0-31E5-1A46-971B-122651ED7947}" srcOrd="2" destOrd="0" parTransId="{00CCA8A1-853D-4646-B0D2-7C4E89DBD6CC}" sibTransId="{3180A1E4-173D-EA4C-9759-FC6F65347F96}"/>
    <dgm:cxn modelId="{B84247A4-7DBA-664C-824E-9BEEB9C02B1A}" type="presOf" srcId="{E80896D0-31E5-1A46-971B-122651ED7947}" destId="{81A25948-6CD1-1542-A197-FC2E574EA326}" srcOrd="1" destOrd="0" presId="urn:microsoft.com/office/officeart/2005/8/layout/chart3"/>
    <dgm:cxn modelId="{C913CEC8-8175-1B47-9121-55174D5EA9C6}" type="presOf" srcId="{B10A6E32-EB43-1942-A714-3DF4E91535AF}" destId="{C78F168B-89C0-E549-87AC-64E96FC0F5C3}" srcOrd="0" destOrd="0" presId="urn:microsoft.com/office/officeart/2005/8/layout/chart3"/>
    <dgm:cxn modelId="{B2AEE9B7-8311-C444-9645-E795AA495F18}" srcId="{964B0BC2-9B8F-314D-860A-D5A879178EE0}" destId="{B1E37313-21C5-9248-A018-BA31B51E1B6E}" srcOrd="4" destOrd="0" parTransId="{D54AB58A-EDE8-254E-9DB8-AC968F0C9389}" sibTransId="{454879CD-3617-894C-8B46-51A6C90CA50B}"/>
    <dgm:cxn modelId="{5FFAA775-99FC-F140-B382-ED16F2EB4357}" type="presOf" srcId="{B10A6E32-EB43-1942-A714-3DF4E91535AF}" destId="{38486602-031E-014C-8B5E-119CC42E691B}" srcOrd="1" destOrd="0" presId="urn:microsoft.com/office/officeart/2005/8/layout/chart3"/>
    <dgm:cxn modelId="{23BEBA2D-2CB3-2446-B3AA-C3D62858F499}" type="presOf" srcId="{319D2643-778E-3246-988B-39E1838CEC82}" destId="{15951375-0A64-0A41-A7B4-2F32F7248148}" srcOrd="0" destOrd="0" presId="urn:microsoft.com/office/officeart/2005/8/layout/chart3"/>
    <dgm:cxn modelId="{1C2C5CAF-D584-A843-95F8-CC37ABA41420}" type="presOf" srcId="{DF4D243E-B570-0E4B-A09C-B27AF5F78EBF}" destId="{2A0F9B0D-A4A9-A846-B77F-44BDB7A777D7}" srcOrd="1" destOrd="0" presId="urn:microsoft.com/office/officeart/2005/8/layout/chart3"/>
    <dgm:cxn modelId="{42D7D4D5-3C7E-D046-A75B-AFBEE7F2F69E}" type="presOf" srcId="{319D2643-778E-3246-988B-39E1838CEC82}" destId="{55C60455-2880-D447-B184-07E5267D8B3C}" srcOrd="1" destOrd="0" presId="urn:microsoft.com/office/officeart/2005/8/layout/chart3"/>
    <dgm:cxn modelId="{9A39DB6B-E990-B74A-B286-AA41E24469CD}" srcId="{964B0BC2-9B8F-314D-860A-D5A879178EE0}" destId="{6B2FE10C-E722-ED4A-A32D-CF13B755ADDD}" srcOrd="5" destOrd="0" parTransId="{C4D84D26-D2E1-E343-818E-DD091D292D01}" sibTransId="{9C24C817-DE37-3049-9C81-224026BDF407}"/>
    <dgm:cxn modelId="{1A42D772-CC36-7447-BC83-7E376FF0B725}" srcId="{964B0BC2-9B8F-314D-860A-D5A879178EE0}" destId="{B10A6E32-EB43-1942-A714-3DF4E91535AF}" srcOrd="3" destOrd="0" parTransId="{DE6382EB-F4CF-D04D-9EBD-D5475084CEF8}" sibTransId="{049B5BE4-8316-B943-928F-C52E2D8F2279}"/>
    <dgm:cxn modelId="{115A3520-C66C-F34A-955F-47EBA063E414}" type="presParOf" srcId="{2FA40527-00F6-1A4B-A621-84831E08E23C}" destId="{15951375-0A64-0A41-A7B4-2F32F7248148}" srcOrd="0" destOrd="0" presId="urn:microsoft.com/office/officeart/2005/8/layout/chart3"/>
    <dgm:cxn modelId="{85B4D734-84B9-9749-9EEF-3128D45A0218}" type="presParOf" srcId="{2FA40527-00F6-1A4B-A621-84831E08E23C}" destId="{55C60455-2880-D447-B184-07E5267D8B3C}" srcOrd="1" destOrd="0" presId="urn:microsoft.com/office/officeart/2005/8/layout/chart3"/>
    <dgm:cxn modelId="{FD6F9A31-8E6A-7F41-96DE-1DBD51412DAC}" type="presParOf" srcId="{2FA40527-00F6-1A4B-A621-84831E08E23C}" destId="{F17D812F-F015-324C-9C1B-F72C79841F4D}" srcOrd="2" destOrd="0" presId="urn:microsoft.com/office/officeart/2005/8/layout/chart3"/>
    <dgm:cxn modelId="{77F0D20D-2EDB-ED4A-9CFC-FEBE65E2E42B}" type="presParOf" srcId="{2FA40527-00F6-1A4B-A621-84831E08E23C}" destId="{2A0F9B0D-A4A9-A846-B77F-44BDB7A777D7}" srcOrd="3" destOrd="0" presId="urn:microsoft.com/office/officeart/2005/8/layout/chart3"/>
    <dgm:cxn modelId="{9E10CEE0-E9B9-5D4B-9392-DAEE3D31569A}" type="presParOf" srcId="{2FA40527-00F6-1A4B-A621-84831E08E23C}" destId="{CC946F7B-1A6E-FA4F-A84C-D76914BD8F29}" srcOrd="4" destOrd="0" presId="urn:microsoft.com/office/officeart/2005/8/layout/chart3"/>
    <dgm:cxn modelId="{40B20B0A-76BA-8045-B1F1-C1292FEE9AE0}" type="presParOf" srcId="{2FA40527-00F6-1A4B-A621-84831E08E23C}" destId="{81A25948-6CD1-1542-A197-FC2E574EA326}" srcOrd="5" destOrd="0" presId="urn:microsoft.com/office/officeart/2005/8/layout/chart3"/>
    <dgm:cxn modelId="{9C5319BC-1FA2-9049-9812-5F05401E8978}" type="presParOf" srcId="{2FA40527-00F6-1A4B-A621-84831E08E23C}" destId="{C78F168B-89C0-E549-87AC-64E96FC0F5C3}" srcOrd="6" destOrd="0" presId="urn:microsoft.com/office/officeart/2005/8/layout/chart3"/>
    <dgm:cxn modelId="{B3C3102D-AD78-F241-A01A-98DF6C339E7C}" type="presParOf" srcId="{2FA40527-00F6-1A4B-A621-84831E08E23C}" destId="{38486602-031E-014C-8B5E-119CC42E691B}" srcOrd="7" destOrd="0" presId="urn:microsoft.com/office/officeart/2005/8/layout/chart3"/>
    <dgm:cxn modelId="{22C46EFC-4380-EA42-9890-A126192E1F62}" type="presParOf" srcId="{2FA40527-00F6-1A4B-A621-84831E08E23C}" destId="{8161574A-0745-474E-AB17-45EBAB6FC6F2}" srcOrd="8" destOrd="0" presId="urn:microsoft.com/office/officeart/2005/8/layout/chart3"/>
    <dgm:cxn modelId="{2997F562-1B5D-A747-9209-ABA2C3DFAB21}" type="presParOf" srcId="{2FA40527-00F6-1A4B-A621-84831E08E23C}" destId="{9602BADC-316C-3A45-86CC-6212E02957B9}" srcOrd="9" destOrd="0" presId="urn:microsoft.com/office/officeart/2005/8/layout/chart3"/>
    <dgm:cxn modelId="{B4A07A9E-07AE-F14A-9C75-5CF17FBCB0E8}" type="presParOf" srcId="{2FA40527-00F6-1A4B-A621-84831E08E23C}" destId="{DB25B8C1-7884-9A40-B99C-606F1786A9F9}" srcOrd="10" destOrd="0" presId="urn:microsoft.com/office/officeart/2005/8/layout/chart3"/>
    <dgm:cxn modelId="{182B2009-2903-8649-8A53-3E39F5C52E18}" type="presParOf" srcId="{2FA40527-00F6-1A4B-A621-84831E08E23C}" destId="{68551565-6067-1B42-9202-9A1407FDB64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4B0BC2-9B8F-314D-860A-D5A879178EE0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DF4D243E-B570-0E4B-A09C-B27AF5F78EBF}">
      <dgm:prSet phldrT="[Text]"/>
      <dgm:spPr/>
      <dgm:t>
        <a:bodyPr/>
        <a:lstStyle/>
        <a:p>
          <a:r>
            <a:rPr lang="en-US" dirty="0" smtClean="0"/>
            <a:t>Demo-graphics</a:t>
          </a:r>
          <a:endParaRPr lang="en-US" dirty="0"/>
        </a:p>
      </dgm:t>
    </dgm:pt>
    <dgm:pt modelId="{6C28BB17-70C2-F64F-B3E5-DE121EC575E9}" type="parTrans" cxnId="{14760A3F-EDDC-5440-B45C-016E6E272ABD}">
      <dgm:prSet/>
      <dgm:spPr/>
      <dgm:t>
        <a:bodyPr/>
        <a:lstStyle/>
        <a:p>
          <a:endParaRPr lang="en-US"/>
        </a:p>
      </dgm:t>
    </dgm:pt>
    <dgm:pt modelId="{0E550F9D-F48E-444D-AA66-D4051B0D2DD2}" type="sibTrans" cxnId="{14760A3F-EDDC-5440-B45C-016E6E272ABD}">
      <dgm:prSet/>
      <dgm:spPr/>
      <dgm:t>
        <a:bodyPr/>
        <a:lstStyle/>
        <a:p>
          <a:endParaRPr lang="en-US"/>
        </a:p>
      </dgm:t>
    </dgm:pt>
    <dgm:pt modelId="{E80896D0-31E5-1A46-971B-122651ED7947}">
      <dgm:prSet phldrT="[Text]"/>
      <dgm:spPr/>
      <dgm:t>
        <a:bodyPr/>
        <a:lstStyle/>
        <a:p>
          <a:r>
            <a:rPr lang="en-US" dirty="0" err="1" smtClean="0"/>
            <a:t>Neighbour</a:t>
          </a:r>
          <a:r>
            <a:rPr lang="en-US" dirty="0" smtClean="0"/>
            <a:t>-hood</a:t>
          </a:r>
          <a:endParaRPr lang="en-US" dirty="0"/>
        </a:p>
      </dgm:t>
    </dgm:pt>
    <dgm:pt modelId="{00CCA8A1-853D-4646-B0D2-7C4E89DBD6CC}" type="parTrans" cxnId="{2CDF0605-B8BD-4E4C-82B4-6FA54C2A749F}">
      <dgm:prSet/>
      <dgm:spPr/>
      <dgm:t>
        <a:bodyPr/>
        <a:lstStyle/>
        <a:p>
          <a:endParaRPr lang="en-US"/>
        </a:p>
      </dgm:t>
    </dgm:pt>
    <dgm:pt modelId="{3180A1E4-173D-EA4C-9759-FC6F65347F96}" type="sibTrans" cxnId="{2CDF0605-B8BD-4E4C-82B4-6FA54C2A749F}">
      <dgm:prSet/>
      <dgm:spPr/>
      <dgm:t>
        <a:bodyPr/>
        <a:lstStyle/>
        <a:p>
          <a:endParaRPr lang="en-US"/>
        </a:p>
      </dgm:t>
    </dgm:pt>
    <dgm:pt modelId="{B10A6E32-EB43-1942-A714-3DF4E91535AF}">
      <dgm:prSet phldrT="[Text]"/>
      <dgm:spPr/>
      <dgm:t>
        <a:bodyPr/>
        <a:lstStyle/>
        <a:p>
          <a:r>
            <a:rPr lang="en-US" dirty="0" smtClean="0"/>
            <a:t>Personal experience</a:t>
          </a:r>
          <a:endParaRPr lang="en-US" dirty="0"/>
        </a:p>
      </dgm:t>
    </dgm:pt>
    <dgm:pt modelId="{DE6382EB-F4CF-D04D-9EBD-D5475084CEF8}" type="parTrans" cxnId="{1A42D772-CC36-7447-BC83-7E376FF0B725}">
      <dgm:prSet/>
      <dgm:spPr/>
      <dgm:t>
        <a:bodyPr/>
        <a:lstStyle/>
        <a:p>
          <a:endParaRPr lang="en-US"/>
        </a:p>
      </dgm:t>
    </dgm:pt>
    <dgm:pt modelId="{049B5BE4-8316-B943-928F-C52E2D8F2279}" type="sibTrans" cxnId="{1A42D772-CC36-7447-BC83-7E376FF0B725}">
      <dgm:prSet/>
      <dgm:spPr/>
      <dgm:t>
        <a:bodyPr/>
        <a:lstStyle/>
        <a:p>
          <a:endParaRPr lang="en-US"/>
        </a:p>
      </dgm:t>
    </dgm:pt>
    <dgm:pt modelId="{B1E37313-21C5-9248-A018-BA31B51E1B6E}">
      <dgm:prSet phldrT="[Text]"/>
      <dgm:spPr/>
      <dgm:t>
        <a:bodyPr/>
        <a:lstStyle/>
        <a:p>
          <a:r>
            <a:rPr lang="en-US" dirty="0" smtClean="0"/>
            <a:t>Home/family</a:t>
          </a:r>
          <a:endParaRPr lang="en-US" dirty="0"/>
        </a:p>
      </dgm:t>
    </dgm:pt>
    <dgm:pt modelId="{D54AB58A-EDE8-254E-9DB8-AC968F0C9389}" type="parTrans" cxnId="{B2AEE9B7-8311-C444-9645-E795AA495F18}">
      <dgm:prSet/>
      <dgm:spPr/>
      <dgm:t>
        <a:bodyPr/>
        <a:lstStyle/>
        <a:p>
          <a:endParaRPr lang="en-US"/>
        </a:p>
      </dgm:t>
    </dgm:pt>
    <dgm:pt modelId="{454879CD-3617-894C-8B46-51A6C90CA50B}" type="sibTrans" cxnId="{B2AEE9B7-8311-C444-9645-E795AA495F18}">
      <dgm:prSet/>
      <dgm:spPr/>
      <dgm:t>
        <a:bodyPr/>
        <a:lstStyle/>
        <a:p>
          <a:endParaRPr lang="en-US"/>
        </a:p>
      </dgm:t>
    </dgm:pt>
    <dgm:pt modelId="{6B2FE10C-E722-ED4A-A32D-CF13B755ADDD}">
      <dgm:prSet phldrT="[Text]"/>
      <dgm:spPr/>
      <dgm:t>
        <a:bodyPr/>
        <a:lstStyle/>
        <a:p>
          <a:r>
            <a:rPr lang="en-US" dirty="0" smtClean="0"/>
            <a:t>School </a:t>
          </a:r>
          <a:endParaRPr lang="en-US" dirty="0"/>
        </a:p>
      </dgm:t>
    </dgm:pt>
    <dgm:pt modelId="{C4D84D26-D2E1-E343-818E-DD091D292D01}" type="parTrans" cxnId="{9A39DB6B-E990-B74A-B286-AA41E24469CD}">
      <dgm:prSet/>
      <dgm:spPr/>
      <dgm:t>
        <a:bodyPr/>
        <a:lstStyle/>
        <a:p>
          <a:endParaRPr lang="en-US"/>
        </a:p>
      </dgm:t>
    </dgm:pt>
    <dgm:pt modelId="{9C24C817-DE37-3049-9C81-224026BDF407}" type="sibTrans" cxnId="{9A39DB6B-E990-B74A-B286-AA41E24469CD}">
      <dgm:prSet/>
      <dgm:spPr/>
      <dgm:t>
        <a:bodyPr/>
        <a:lstStyle/>
        <a:p>
          <a:endParaRPr lang="en-US"/>
        </a:p>
      </dgm:t>
    </dgm:pt>
    <dgm:pt modelId="{319D2643-778E-3246-988B-39E1838CEC82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Media / role models </a:t>
          </a:r>
          <a:endParaRPr lang="en-US" dirty="0">
            <a:solidFill>
              <a:schemeClr val="tx1"/>
            </a:solidFill>
          </a:endParaRPr>
        </a:p>
      </dgm:t>
    </dgm:pt>
    <dgm:pt modelId="{BD0F1322-F66D-5040-8944-8035C32B4D56}" type="sibTrans" cxnId="{A1B8741A-526A-4848-BC55-20FA59D276D5}">
      <dgm:prSet/>
      <dgm:spPr/>
      <dgm:t>
        <a:bodyPr/>
        <a:lstStyle/>
        <a:p>
          <a:endParaRPr lang="en-US"/>
        </a:p>
      </dgm:t>
    </dgm:pt>
    <dgm:pt modelId="{E6B8AAAE-0F0D-EC42-87C0-E29E497EA10F}" type="parTrans" cxnId="{A1B8741A-526A-4848-BC55-20FA59D276D5}">
      <dgm:prSet/>
      <dgm:spPr/>
      <dgm:t>
        <a:bodyPr/>
        <a:lstStyle/>
        <a:p>
          <a:endParaRPr lang="en-US"/>
        </a:p>
      </dgm:t>
    </dgm:pt>
    <dgm:pt modelId="{2FA40527-00F6-1A4B-A621-84831E08E23C}" type="pres">
      <dgm:prSet presAssocID="{964B0BC2-9B8F-314D-860A-D5A879178EE0}" presName="compositeShape" presStyleCnt="0">
        <dgm:presLayoutVars>
          <dgm:chMax val="7"/>
          <dgm:dir/>
          <dgm:resizeHandles val="exact"/>
        </dgm:presLayoutVars>
      </dgm:prSet>
      <dgm:spPr/>
    </dgm:pt>
    <dgm:pt modelId="{15951375-0A64-0A41-A7B4-2F32F7248148}" type="pres">
      <dgm:prSet presAssocID="{964B0BC2-9B8F-314D-860A-D5A879178EE0}" presName="wedge1" presStyleLbl="node1" presStyleIdx="0" presStyleCnt="6"/>
      <dgm:spPr/>
      <dgm:t>
        <a:bodyPr/>
        <a:lstStyle/>
        <a:p>
          <a:endParaRPr lang="en-US"/>
        </a:p>
      </dgm:t>
    </dgm:pt>
    <dgm:pt modelId="{55C60455-2880-D447-B184-07E5267D8B3C}" type="pres">
      <dgm:prSet presAssocID="{964B0BC2-9B8F-314D-860A-D5A879178EE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812F-F015-324C-9C1B-F72C79841F4D}" type="pres">
      <dgm:prSet presAssocID="{964B0BC2-9B8F-314D-860A-D5A879178EE0}" presName="wedge2" presStyleLbl="node1" presStyleIdx="1" presStyleCnt="6"/>
      <dgm:spPr/>
      <dgm:t>
        <a:bodyPr/>
        <a:lstStyle/>
        <a:p>
          <a:endParaRPr lang="en-US"/>
        </a:p>
      </dgm:t>
    </dgm:pt>
    <dgm:pt modelId="{2A0F9B0D-A4A9-A846-B77F-44BDB7A777D7}" type="pres">
      <dgm:prSet presAssocID="{964B0BC2-9B8F-314D-860A-D5A879178EE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46F7B-1A6E-FA4F-A84C-D76914BD8F29}" type="pres">
      <dgm:prSet presAssocID="{964B0BC2-9B8F-314D-860A-D5A879178EE0}" presName="wedge3" presStyleLbl="node1" presStyleIdx="2" presStyleCnt="6"/>
      <dgm:spPr/>
      <dgm:t>
        <a:bodyPr/>
        <a:lstStyle/>
        <a:p>
          <a:endParaRPr lang="en-US"/>
        </a:p>
      </dgm:t>
    </dgm:pt>
    <dgm:pt modelId="{81A25948-6CD1-1542-A197-FC2E574EA326}" type="pres">
      <dgm:prSet presAssocID="{964B0BC2-9B8F-314D-860A-D5A879178EE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F168B-89C0-E549-87AC-64E96FC0F5C3}" type="pres">
      <dgm:prSet presAssocID="{964B0BC2-9B8F-314D-860A-D5A879178EE0}" presName="wedge4" presStyleLbl="node1" presStyleIdx="3" presStyleCnt="6"/>
      <dgm:spPr/>
      <dgm:t>
        <a:bodyPr/>
        <a:lstStyle/>
        <a:p>
          <a:endParaRPr lang="en-US"/>
        </a:p>
      </dgm:t>
    </dgm:pt>
    <dgm:pt modelId="{38486602-031E-014C-8B5E-119CC42E691B}" type="pres">
      <dgm:prSet presAssocID="{964B0BC2-9B8F-314D-860A-D5A879178EE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1574A-0745-474E-AB17-45EBAB6FC6F2}" type="pres">
      <dgm:prSet presAssocID="{964B0BC2-9B8F-314D-860A-D5A879178EE0}" presName="wedge5" presStyleLbl="node1" presStyleIdx="4" presStyleCnt="6"/>
      <dgm:spPr/>
      <dgm:t>
        <a:bodyPr/>
        <a:lstStyle/>
        <a:p>
          <a:endParaRPr lang="en-US"/>
        </a:p>
      </dgm:t>
    </dgm:pt>
    <dgm:pt modelId="{9602BADC-316C-3A45-86CC-6212E02957B9}" type="pres">
      <dgm:prSet presAssocID="{964B0BC2-9B8F-314D-860A-D5A879178EE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5B8C1-7884-9A40-B99C-606F1786A9F9}" type="pres">
      <dgm:prSet presAssocID="{964B0BC2-9B8F-314D-860A-D5A879178EE0}" presName="wedge6" presStyleLbl="node1" presStyleIdx="5" presStyleCnt="6"/>
      <dgm:spPr/>
      <dgm:t>
        <a:bodyPr/>
        <a:lstStyle/>
        <a:p>
          <a:endParaRPr lang="en-US"/>
        </a:p>
      </dgm:t>
    </dgm:pt>
    <dgm:pt modelId="{68551565-6067-1B42-9202-9A1407FDB64C}" type="pres">
      <dgm:prSet presAssocID="{964B0BC2-9B8F-314D-860A-D5A879178EE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E174B-56A8-6245-B164-CAEFDEF21637}" type="presOf" srcId="{E80896D0-31E5-1A46-971B-122651ED7947}" destId="{CC946F7B-1A6E-FA4F-A84C-D76914BD8F29}" srcOrd="0" destOrd="0" presId="urn:microsoft.com/office/officeart/2005/8/layout/chart3"/>
    <dgm:cxn modelId="{121474FB-0916-C544-A4B6-00CA243B8391}" type="presOf" srcId="{964B0BC2-9B8F-314D-860A-D5A879178EE0}" destId="{2FA40527-00F6-1A4B-A621-84831E08E23C}" srcOrd="0" destOrd="0" presId="urn:microsoft.com/office/officeart/2005/8/layout/chart3"/>
    <dgm:cxn modelId="{D5FAF5B0-E947-9E4D-8ED5-910308C6BE74}" type="presOf" srcId="{319D2643-778E-3246-988B-39E1838CEC82}" destId="{15951375-0A64-0A41-A7B4-2F32F7248148}" srcOrd="0" destOrd="0" presId="urn:microsoft.com/office/officeart/2005/8/layout/chart3"/>
    <dgm:cxn modelId="{91278554-F429-B249-A6ED-15A77C0C4297}" type="presOf" srcId="{E80896D0-31E5-1A46-971B-122651ED7947}" destId="{81A25948-6CD1-1542-A197-FC2E574EA326}" srcOrd="1" destOrd="0" presId="urn:microsoft.com/office/officeart/2005/8/layout/chart3"/>
    <dgm:cxn modelId="{2A677DC4-E03F-6F49-87C6-75E776DF20EF}" type="presOf" srcId="{DF4D243E-B570-0E4B-A09C-B27AF5F78EBF}" destId="{F17D812F-F015-324C-9C1B-F72C79841F4D}" srcOrd="0" destOrd="0" presId="urn:microsoft.com/office/officeart/2005/8/layout/chart3"/>
    <dgm:cxn modelId="{476B01ED-1E4E-8B4E-8FA0-628F904B07B6}" type="presOf" srcId="{B1E37313-21C5-9248-A018-BA31B51E1B6E}" destId="{9602BADC-316C-3A45-86CC-6212E02957B9}" srcOrd="1" destOrd="0" presId="urn:microsoft.com/office/officeart/2005/8/layout/chart3"/>
    <dgm:cxn modelId="{1FEB1EC4-C5DB-D443-BE72-4178DBF44D6D}" type="presOf" srcId="{B10A6E32-EB43-1942-A714-3DF4E91535AF}" destId="{38486602-031E-014C-8B5E-119CC42E691B}" srcOrd="1" destOrd="0" presId="urn:microsoft.com/office/officeart/2005/8/layout/chart3"/>
    <dgm:cxn modelId="{E2EF323F-F2F8-094E-8402-380E9AC794D1}" type="presOf" srcId="{319D2643-778E-3246-988B-39E1838CEC82}" destId="{55C60455-2880-D447-B184-07E5267D8B3C}" srcOrd="1" destOrd="0" presId="urn:microsoft.com/office/officeart/2005/8/layout/chart3"/>
    <dgm:cxn modelId="{93FDC9FF-A272-7640-AC88-7FF57638D912}" type="presOf" srcId="{B10A6E32-EB43-1942-A714-3DF4E91535AF}" destId="{C78F168B-89C0-E549-87AC-64E96FC0F5C3}" srcOrd="0" destOrd="0" presId="urn:microsoft.com/office/officeart/2005/8/layout/chart3"/>
    <dgm:cxn modelId="{B2AEE9B7-8311-C444-9645-E795AA495F18}" srcId="{964B0BC2-9B8F-314D-860A-D5A879178EE0}" destId="{B1E37313-21C5-9248-A018-BA31B51E1B6E}" srcOrd="4" destOrd="0" parTransId="{D54AB58A-EDE8-254E-9DB8-AC968F0C9389}" sibTransId="{454879CD-3617-894C-8B46-51A6C90CA50B}"/>
    <dgm:cxn modelId="{A1B8741A-526A-4848-BC55-20FA59D276D5}" srcId="{964B0BC2-9B8F-314D-860A-D5A879178EE0}" destId="{319D2643-778E-3246-988B-39E1838CEC82}" srcOrd="0" destOrd="0" parTransId="{E6B8AAAE-0F0D-EC42-87C0-E29E497EA10F}" sibTransId="{BD0F1322-F66D-5040-8944-8035C32B4D56}"/>
    <dgm:cxn modelId="{2CDF0605-B8BD-4E4C-82B4-6FA54C2A749F}" srcId="{964B0BC2-9B8F-314D-860A-D5A879178EE0}" destId="{E80896D0-31E5-1A46-971B-122651ED7947}" srcOrd="2" destOrd="0" parTransId="{00CCA8A1-853D-4646-B0D2-7C4E89DBD6CC}" sibTransId="{3180A1E4-173D-EA4C-9759-FC6F65347F96}"/>
    <dgm:cxn modelId="{9A39DB6B-E990-B74A-B286-AA41E24469CD}" srcId="{964B0BC2-9B8F-314D-860A-D5A879178EE0}" destId="{6B2FE10C-E722-ED4A-A32D-CF13B755ADDD}" srcOrd="5" destOrd="0" parTransId="{C4D84D26-D2E1-E343-818E-DD091D292D01}" sibTransId="{9C24C817-DE37-3049-9C81-224026BDF407}"/>
    <dgm:cxn modelId="{FE1653CE-ACF9-E44A-9157-FCD642B0E68F}" type="presOf" srcId="{6B2FE10C-E722-ED4A-A32D-CF13B755ADDD}" destId="{68551565-6067-1B42-9202-9A1407FDB64C}" srcOrd="1" destOrd="0" presId="urn:microsoft.com/office/officeart/2005/8/layout/chart3"/>
    <dgm:cxn modelId="{14760A3F-EDDC-5440-B45C-016E6E272ABD}" srcId="{964B0BC2-9B8F-314D-860A-D5A879178EE0}" destId="{DF4D243E-B570-0E4B-A09C-B27AF5F78EBF}" srcOrd="1" destOrd="0" parTransId="{6C28BB17-70C2-F64F-B3E5-DE121EC575E9}" sibTransId="{0E550F9D-F48E-444D-AA66-D4051B0D2DD2}"/>
    <dgm:cxn modelId="{1A42D772-CC36-7447-BC83-7E376FF0B725}" srcId="{964B0BC2-9B8F-314D-860A-D5A879178EE0}" destId="{B10A6E32-EB43-1942-A714-3DF4E91535AF}" srcOrd="3" destOrd="0" parTransId="{DE6382EB-F4CF-D04D-9EBD-D5475084CEF8}" sibTransId="{049B5BE4-8316-B943-928F-C52E2D8F2279}"/>
    <dgm:cxn modelId="{F36AEE5B-9E79-C24A-94A0-3B30F2B07DC0}" type="presOf" srcId="{6B2FE10C-E722-ED4A-A32D-CF13B755ADDD}" destId="{DB25B8C1-7884-9A40-B99C-606F1786A9F9}" srcOrd="0" destOrd="0" presId="urn:microsoft.com/office/officeart/2005/8/layout/chart3"/>
    <dgm:cxn modelId="{8D0C56BE-501F-3D40-8906-27EA0D82522D}" type="presOf" srcId="{B1E37313-21C5-9248-A018-BA31B51E1B6E}" destId="{8161574A-0745-474E-AB17-45EBAB6FC6F2}" srcOrd="0" destOrd="0" presId="urn:microsoft.com/office/officeart/2005/8/layout/chart3"/>
    <dgm:cxn modelId="{4E615C75-A9B9-9640-82B5-4FBA102B49A8}" type="presOf" srcId="{DF4D243E-B570-0E4B-A09C-B27AF5F78EBF}" destId="{2A0F9B0D-A4A9-A846-B77F-44BDB7A777D7}" srcOrd="1" destOrd="0" presId="urn:microsoft.com/office/officeart/2005/8/layout/chart3"/>
    <dgm:cxn modelId="{830413D6-0D82-304B-8009-EDCCCF9D4B91}" type="presParOf" srcId="{2FA40527-00F6-1A4B-A621-84831E08E23C}" destId="{15951375-0A64-0A41-A7B4-2F32F7248148}" srcOrd="0" destOrd="0" presId="urn:microsoft.com/office/officeart/2005/8/layout/chart3"/>
    <dgm:cxn modelId="{AD9F329B-B26A-8A46-9FC3-E5633E7BE9C7}" type="presParOf" srcId="{2FA40527-00F6-1A4B-A621-84831E08E23C}" destId="{55C60455-2880-D447-B184-07E5267D8B3C}" srcOrd="1" destOrd="0" presId="urn:microsoft.com/office/officeart/2005/8/layout/chart3"/>
    <dgm:cxn modelId="{F2D8B599-000A-0948-BF25-1A9D1E4A82D7}" type="presParOf" srcId="{2FA40527-00F6-1A4B-A621-84831E08E23C}" destId="{F17D812F-F015-324C-9C1B-F72C79841F4D}" srcOrd="2" destOrd="0" presId="urn:microsoft.com/office/officeart/2005/8/layout/chart3"/>
    <dgm:cxn modelId="{2C503E56-01F8-304F-BE46-67BF1F5573C1}" type="presParOf" srcId="{2FA40527-00F6-1A4B-A621-84831E08E23C}" destId="{2A0F9B0D-A4A9-A846-B77F-44BDB7A777D7}" srcOrd="3" destOrd="0" presId="urn:microsoft.com/office/officeart/2005/8/layout/chart3"/>
    <dgm:cxn modelId="{E51C6748-1FDA-474B-A91E-FEE86F7804DE}" type="presParOf" srcId="{2FA40527-00F6-1A4B-A621-84831E08E23C}" destId="{CC946F7B-1A6E-FA4F-A84C-D76914BD8F29}" srcOrd="4" destOrd="0" presId="urn:microsoft.com/office/officeart/2005/8/layout/chart3"/>
    <dgm:cxn modelId="{86B16E8B-C235-8440-8815-ADBE305DAF85}" type="presParOf" srcId="{2FA40527-00F6-1A4B-A621-84831E08E23C}" destId="{81A25948-6CD1-1542-A197-FC2E574EA326}" srcOrd="5" destOrd="0" presId="urn:microsoft.com/office/officeart/2005/8/layout/chart3"/>
    <dgm:cxn modelId="{C3C6EFD2-3B9E-2A40-B205-85B93B970161}" type="presParOf" srcId="{2FA40527-00F6-1A4B-A621-84831E08E23C}" destId="{C78F168B-89C0-E549-87AC-64E96FC0F5C3}" srcOrd="6" destOrd="0" presId="urn:microsoft.com/office/officeart/2005/8/layout/chart3"/>
    <dgm:cxn modelId="{FB1E39B2-4628-C84C-B076-69845C29D6C0}" type="presParOf" srcId="{2FA40527-00F6-1A4B-A621-84831E08E23C}" destId="{38486602-031E-014C-8B5E-119CC42E691B}" srcOrd="7" destOrd="0" presId="urn:microsoft.com/office/officeart/2005/8/layout/chart3"/>
    <dgm:cxn modelId="{FB033693-4667-414C-AF35-5291C80D6265}" type="presParOf" srcId="{2FA40527-00F6-1A4B-A621-84831E08E23C}" destId="{8161574A-0745-474E-AB17-45EBAB6FC6F2}" srcOrd="8" destOrd="0" presId="urn:microsoft.com/office/officeart/2005/8/layout/chart3"/>
    <dgm:cxn modelId="{3A89994D-76EA-9E4E-A3CA-C24E2D786293}" type="presParOf" srcId="{2FA40527-00F6-1A4B-A621-84831E08E23C}" destId="{9602BADC-316C-3A45-86CC-6212E02957B9}" srcOrd="9" destOrd="0" presId="urn:microsoft.com/office/officeart/2005/8/layout/chart3"/>
    <dgm:cxn modelId="{91E060C5-8AA7-D144-BCF2-92E83D3719D8}" type="presParOf" srcId="{2FA40527-00F6-1A4B-A621-84831E08E23C}" destId="{DB25B8C1-7884-9A40-B99C-606F1786A9F9}" srcOrd="10" destOrd="0" presId="urn:microsoft.com/office/officeart/2005/8/layout/chart3"/>
    <dgm:cxn modelId="{D0F00264-1679-FB4D-ADA4-1BF8B7B3704A}" type="presParOf" srcId="{2FA40527-00F6-1A4B-A621-84831E08E23C}" destId="{68551565-6067-1B42-9202-9A1407FDB64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D7679-B4D0-B84A-95B8-A04B6E7220E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9742-44F2-C747-BA2B-B4D095E3A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5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41B2-8A53-6645-B9B1-7042FB6A6F26}" type="datetimeFigureOut">
              <a:rPr lang="en-GB" smtClean="0"/>
              <a:pPr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347B-3788-B64A-9A4B-6E2EAE79B7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395412"/>
            <a:ext cx="8280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 </a:t>
            </a:r>
            <a:r>
              <a:rPr lang="en-US" sz="3600" dirty="0" smtClean="0"/>
              <a:t>Increasing </a:t>
            </a:r>
            <a:r>
              <a:rPr lang="en-US" sz="3600" dirty="0"/>
              <a:t>exposure in primary </a:t>
            </a:r>
            <a:r>
              <a:rPr lang="en-US" sz="3600" dirty="0" smtClean="0"/>
              <a:t>schools:</a:t>
            </a:r>
            <a:br>
              <a:rPr lang="en-US" sz="3600" dirty="0" smtClean="0"/>
            </a:br>
            <a:r>
              <a:rPr lang="en-US" sz="3600" dirty="0" smtClean="0"/>
              <a:t>Health </a:t>
            </a:r>
            <a:r>
              <a:rPr lang="en-US" sz="3600" dirty="0"/>
              <a:t>Careers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De-brief for HEE, prepared by Kids Connections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94" y="3429000"/>
            <a:ext cx="6780349" cy="2368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44" y="6208902"/>
            <a:ext cx="1689100" cy="478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0941" y="6050428"/>
            <a:ext cx="44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Pev</a:t>
            </a:r>
            <a:r>
              <a:rPr lang="en-US" dirty="0" smtClean="0"/>
              <a:t> Murray: </a:t>
            </a:r>
            <a:r>
              <a:rPr lang="en-US" dirty="0" err="1" smtClean="0"/>
              <a:t>pev@kidsconnections.co.uk</a:t>
            </a:r>
            <a:endParaRPr lang="en-US" dirty="0" smtClean="0"/>
          </a:p>
          <a:p>
            <a:pPr algn="r"/>
            <a:r>
              <a:rPr lang="en-US" dirty="0" smtClean="0"/>
              <a:t>Karen </a:t>
            </a:r>
            <a:r>
              <a:rPr lang="en-US" dirty="0" err="1" smtClean="0"/>
              <a:t>Gillon</a:t>
            </a:r>
            <a:r>
              <a:rPr lang="en-US" dirty="0" smtClean="0"/>
              <a:t>: </a:t>
            </a:r>
            <a:r>
              <a:rPr lang="en-US" dirty="0" err="1" smtClean="0"/>
              <a:t>karen@kidsconnections.co.uk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Implementation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Research conducted during October and November 2016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476106"/>
              </p:ext>
            </p:extLst>
          </p:nvPr>
        </p:nvGraphicFramePr>
        <p:xfrm>
          <a:off x="457200" y="195698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0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Career aspirations</a:t>
            </a:r>
            <a:r>
              <a:rPr lang="en-GB" dirty="0">
                <a:solidFill>
                  <a:srgbClr val="FFFFFF"/>
                </a:solidFill>
              </a:rPr>
              <a:t>:</a:t>
            </a:r>
            <a:r>
              <a:rPr lang="en-GB" dirty="0" smtClean="0">
                <a:solidFill>
                  <a:srgbClr val="FFFFFF"/>
                </a:solidFill>
              </a:rPr>
              <a:t> overview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Which careers appeal?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GB" sz="1600" dirty="0" smtClean="0"/>
              <a:t>Incorporated into the various sessions and the survey was the open question: What job would you like to do?</a:t>
            </a:r>
          </a:p>
          <a:p>
            <a:pPr>
              <a:buFont typeface="Arial"/>
              <a:buChar char="•"/>
            </a:pPr>
            <a:endParaRPr lang="en-GB" sz="1600" dirty="0" smtClean="0"/>
          </a:p>
          <a:p>
            <a:pPr>
              <a:buFont typeface="Arial"/>
              <a:buChar char="•"/>
            </a:pPr>
            <a:r>
              <a:rPr lang="en-GB" sz="1600" dirty="0" smtClean="0"/>
              <a:t>The majority of children had an opinion </a:t>
            </a:r>
          </a:p>
          <a:p>
            <a:pPr lvl="1">
              <a:buFont typeface="Arial"/>
              <a:buChar char="•"/>
            </a:pPr>
            <a:r>
              <a:rPr lang="en-GB" sz="1600" dirty="0" smtClean="0"/>
              <a:t>Only 24 skipped this question in the survey (3%)</a:t>
            </a:r>
          </a:p>
          <a:p>
            <a:pPr lvl="1">
              <a:buFont typeface="Arial"/>
              <a:buChar char="•"/>
            </a:pPr>
            <a:r>
              <a:rPr lang="en-GB" sz="1600" dirty="0" smtClean="0"/>
              <a:t>Enthusiastic response in other sessions – keen to share and confident of choices</a:t>
            </a:r>
          </a:p>
          <a:p>
            <a:pPr>
              <a:buFont typeface="Arial"/>
              <a:buChar char="•"/>
            </a:pPr>
            <a:endParaRPr lang="en-GB" sz="1600" dirty="0" smtClean="0"/>
          </a:p>
          <a:p>
            <a:pPr>
              <a:buFont typeface="Arial"/>
              <a:buChar char="•"/>
            </a:pPr>
            <a:r>
              <a:rPr lang="en-GB" sz="1600" dirty="0" smtClean="0"/>
              <a:t>Choices based on: </a:t>
            </a:r>
          </a:p>
          <a:p>
            <a:pPr lvl="1">
              <a:buFont typeface="Arial"/>
              <a:buChar char="•"/>
            </a:pPr>
            <a:r>
              <a:rPr lang="en-GB" sz="1600" dirty="0" smtClean="0"/>
              <a:t>What they know (home, school), frame of reference</a:t>
            </a:r>
          </a:p>
          <a:p>
            <a:pPr lvl="1">
              <a:buFont typeface="Arial"/>
              <a:buChar char="•"/>
            </a:pPr>
            <a:r>
              <a:rPr lang="en-GB" sz="1600" dirty="0" smtClean="0"/>
              <a:t>What they enjoy (academics, hobbies, interests)</a:t>
            </a:r>
          </a:p>
          <a:p>
            <a:pPr lvl="1">
              <a:buFont typeface="Arial"/>
              <a:buChar char="•"/>
            </a:pPr>
            <a:r>
              <a:rPr lang="en-GB" sz="1600" dirty="0" smtClean="0"/>
              <a:t>What they have seen (media: TV and increasingly online)</a:t>
            </a:r>
          </a:p>
          <a:p>
            <a:pPr lvl="1">
              <a:buFont typeface="Arial"/>
              <a:buChar char="•"/>
            </a:pPr>
            <a:r>
              <a:rPr lang="en-GB" sz="1600" dirty="0" smtClean="0"/>
              <a:t>What they have experienced (personal encounters, particularly medicine)</a:t>
            </a:r>
          </a:p>
          <a:p>
            <a:pPr lvl="1">
              <a:buFont typeface="Arial"/>
              <a:buChar char="•"/>
            </a:pPr>
            <a:r>
              <a:rPr lang="en-GB" sz="1600" dirty="0" smtClean="0"/>
              <a:t>Their environment (particularly evident amongst small, rural community)</a:t>
            </a:r>
          </a:p>
          <a:p>
            <a:pPr lvl="1">
              <a:buFont typeface="Arial"/>
              <a:buChar char="•"/>
            </a:pPr>
            <a:r>
              <a:rPr lang="en-GB" sz="1600" dirty="0" smtClean="0"/>
              <a:t>Who they know (family and friends with jobs that interest them)</a:t>
            </a:r>
          </a:p>
          <a:p>
            <a:endParaRPr lang="en-GB" sz="1600" dirty="0" smtClean="0"/>
          </a:p>
          <a:p>
            <a:r>
              <a:rPr lang="en-GB" sz="1600" dirty="0" smtClean="0"/>
              <a:t>Many children and parents noted that their/their children’s dreams have changed over the years, </a:t>
            </a:r>
            <a:r>
              <a:rPr lang="en-GB" sz="1600" dirty="0"/>
              <a:t>reporting </a:t>
            </a:r>
            <a:r>
              <a:rPr lang="en-GB" sz="1600" dirty="0" smtClean="0"/>
              <a:t>what teachers </a:t>
            </a:r>
            <a:r>
              <a:rPr lang="en-GB" sz="1600" dirty="0"/>
              <a:t>confirmed to be a very traditional flow of choices based on experiences as </a:t>
            </a:r>
            <a:r>
              <a:rPr lang="en-GB" sz="1600" dirty="0" smtClean="0"/>
              <a:t>young people mature</a:t>
            </a:r>
            <a:r>
              <a:rPr lang="en-GB" sz="1600" dirty="0"/>
              <a:t>.  </a:t>
            </a:r>
          </a:p>
          <a:p>
            <a:pPr marL="0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6527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Aspirations can change according to experience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8954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85923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progression of ideas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99765" y="5901765"/>
            <a:ext cx="5677647" cy="6125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Range of desirable careers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519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GB" sz="2200" dirty="0" smtClean="0"/>
              <a:t>When given free rein, most choices fell within these categories</a:t>
            </a:r>
          </a:p>
          <a:p>
            <a:pPr lvl="1"/>
            <a:endParaRPr lang="en-GB" sz="20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200" dirty="0" smtClean="0"/>
          </a:p>
          <a:p>
            <a:r>
              <a:rPr lang="en-GB" sz="2200" dirty="0" smtClean="0"/>
              <a:t>With few exceptions, health careers were rarely spontaneously mentioned</a:t>
            </a:r>
          </a:p>
          <a:p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318478"/>
              </p:ext>
            </p:extLst>
          </p:nvPr>
        </p:nvGraphicFramePr>
        <p:xfrm>
          <a:off x="613129" y="1941700"/>
          <a:ext cx="7795482" cy="405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Callout 4"/>
          <p:cNvSpPr/>
          <p:nvPr/>
        </p:nvSpPr>
        <p:spPr>
          <a:xfrm>
            <a:off x="463717" y="2903101"/>
            <a:ext cx="1395506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Marine Biologist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772400" y="4109064"/>
            <a:ext cx="914400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Chef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22517" y="1972176"/>
            <a:ext cx="1673412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Footballer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022517" y="3690590"/>
            <a:ext cx="1512047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Architect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448893" y="4760619"/>
            <a:ext cx="1183341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You Tuber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30305" y="4428565"/>
            <a:ext cx="1428918" cy="794930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Zoo keeper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560399" y="5139562"/>
            <a:ext cx="1427836" cy="860731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Astro</a:t>
            </a:r>
            <a:r>
              <a:rPr lang="en-US" dirty="0" smtClean="0">
                <a:solidFill>
                  <a:srgbClr val="000000"/>
                </a:solidFill>
              </a:rPr>
              <a:t> -Physicist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617305" y="3520322"/>
            <a:ext cx="1031224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Actor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132917" y="2568578"/>
            <a:ext cx="1275694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218517" y="1956582"/>
            <a:ext cx="914400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285317" y="5373267"/>
            <a:ext cx="1275694" cy="612648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entist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Desirable careers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FusionCharts1.pdf"/>
          <p:cNvPicPr>
            <a:picLocks noGrp="1" noChangeAspect="1"/>
          </p:cNvPicPr>
          <p:nvPr>
            <p:ph idx="1"/>
          </p:nvPr>
        </p:nvPicPr>
        <p:blipFill>
          <a:blip r:embed="rId2"/>
          <a:srcRect t="5750" b="57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2"/>
            <a:ext cx="8229600" cy="1143000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Aspirations: Differences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0" y="3667291"/>
            <a:ext cx="4040188" cy="63976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Top career choices for older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604837" y="1854994"/>
            <a:ext cx="4040188" cy="200208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GB" sz="2000" dirty="0" smtClean="0"/>
              <a:t>Teacher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Chef or cook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FF3399"/>
                </a:solidFill>
              </a:rPr>
              <a:t>Nurse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FF3399"/>
                </a:solidFill>
              </a:rPr>
              <a:t>Doctor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FF3399"/>
                </a:solidFill>
              </a:rPr>
              <a:t>Midwife</a:t>
            </a:r>
          </a:p>
          <a:p>
            <a:pPr>
              <a:buFont typeface="Arial"/>
              <a:buChar char="•"/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Top career choices for boys </a:t>
            </a:r>
            <a:endParaRPr lang="en-GB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2002088"/>
          </a:xfrm>
        </p:spPr>
        <p:txBody>
          <a:bodyPr>
            <a:noAutofit/>
          </a:bodyPr>
          <a:lstStyle/>
          <a:p>
            <a:r>
              <a:rPr lang="en-GB" sz="2000" dirty="0" smtClean="0"/>
              <a:t>Engineer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Chef or cook</a:t>
            </a:r>
          </a:p>
          <a:p>
            <a:r>
              <a:rPr lang="en-GB" sz="2000" dirty="0" smtClean="0"/>
              <a:t>Builder</a:t>
            </a:r>
          </a:p>
          <a:p>
            <a:r>
              <a:rPr lang="en-GB" sz="2000" dirty="0" smtClean="0"/>
              <a:t>Business manager</a:t>
            </a:r>
          </a:p>
          <a:p>
            <a:r>
              <a:rPr lang="en-GB" sz="2000" dirty="0" smtClean="0"/>
              <a:t>Teacher </a:t>
            </a:r>
            <a:endParaRPr lang="en-GB" sz="2000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31812" y="4340483"/>
            <a:ext cx="4040188" cy="200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dirty="0" smtClean="0"/>
              <a:t>Teacher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Chef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or cook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baseline="0" dirty="0" smtClean="0">
                <a:solidFill>
                  <a:srgbClr val="FF3399"/>
                </a:solidFill>
              </a:rPr>
              <a:t>Nurse</a:t>
            </a:r>
            <a:r>
              <a:rPr lang="en-GB" sz="2000" baseline="0" dirty="0" smtClean="0"/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baseline="0" dirty="0" smtClean="0"/>
              <a:t>Shopkeeper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</a:rPr>
              <a:t>Doctor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/ Builder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31812" y="121523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career choices for girls </a:t>
            </a: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531812" y="366729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Top career choices for </a:t>
            </a:r>
            <a:r>
              <a:rPr lang="en-GB" sz="2000" b="1" dirty="0" smtClean="0"/>
              <a:t>younger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4572000" y="4373913"/>
            <a:ext cx="4040188" cy="200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dirty="0" smtClean="0"/>
              <a:t>Teacher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dirty="0" smtClean="0"/>
              <a:t>Chef or cook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</a:rPr>
              <a:t>Doctor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dirty="0" smtClean="0"/>
              <a:t>Engineer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dirty="0" smtClean="0"/>
              <a:t>Business Manager/</a:t>
            </a:r>
            <a:r>
              <a:rPr lang="en-GB" sz="2000" dirty="0">
                <a:solidFill>
                  <a:srgbClr val="FF3399"/>
                </a:solidFill>
              </a:rPr>
              <a:t>N</a:t>
            </a:r>
            <a:r>
              <a:rPr lang="en-GB" sz="2000" dirty="0" smtClean="0">
                <a:solidFill>
                  <a:srgbClr val="FF3399"/>
                </a:solidFill>
              </a:rPr>
              <a:t>urse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Traditionally female roles generated greatest disparity in response </a:t>
            </a:r>
          </a:p>
          <a:p>
            <a:pPr lvl="1"/>
            <a:r>
              <a:rPr lang="en-GB" sz="2000" dirty="0" smtClean="0"/>
              <a:t>Girls ten times as likely to want to be a nurse (C. 20% girls vs. 2% boys)</a:t>
            </a:r>
          </a:p>
          <a:p>
            <a:pPr lvl="1"/>
            <a:r>
              <a:rPr lang="en-GB" sz="2000" dirty="0" smtClean="0"/>
              <a:t>And over three times more likely to want to be a teacher (Almost two thirds of girls versus 11.5% boys)</a:t>
            </a:r>
          </a:p>
          <a:p>
            <a:pPr lvl="1"/>
            <a:r>
              <a:rPr lang="en-GB" sz="2000" dirty="0" smtClean="0"/>
              <a:t>Midwife (Almost unrepresented amongst boys) versus 11% of girls</a:t>
            </a:r>
          </a:p>
          <a:p>
            <a:endParaRPr lang="en-GB" sz="2000" dirty="0" smtClean="0"/>
          </a:p>
          <a:p>
            <a:r>
              <a:rPr lang="en-GB" sz="2000" dirty="0" smtClean="0"/>
              <a:t>Similar patterns amongst traditionally male jobs</a:t>
            </a:r>
          </a:p>
          <a:p>
            <a:pPr lvl="1"/>
            <a:r>
              <a:rPr lang="en-GB" sz="2000" dirty="0" smtClean="0"/>
              <a:t>Four times as many boys want to be a builder (only 3% of girls)</a:t>
            </a:r>
          </a:p>
          <a:p>
            <a:pPr lvl="1"/>
            <a:r>
              <a:rPr lang="en-GB" sz="2000" dirty="0" smtClean="0"/>
              <a:t>Engineer four to five times more likely to be selected by boys – only chosen by 4% of girls</a:t>
            </a:r>
          </a:p>
          <a:p>
            <a:pPr lvl="1"/>
            <a:r>
              <a:rPr lang="en-GB" sz="2000" dirty="0" smtClean="0"/>
              <a:t>Business manager has male bias (12% boys versus 7% girls)</a:t>
            </a:r>
          </a:p>
          <a:p>
            <a:pPr lvl="1"/>
            <a:r>
              <a:rPr lang="en-GB" sz="2000" dirty="0"/>
              <a:t>Twice as many boys want to be an </a:t>
            </a:r>
            <a:r>
              <a:rPr lang="en-GB" sz="2000" dirty="0" smtClean="0"/>
              <a:t>architect</a:t>
            </a:r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The impact of perceptions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The impact of perceptions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6576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perception that there are more opportunities for boys?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65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•"/>
            </a:pPr>
            <a:r>
              <a:rPr lang="en-US" sz="1600" dirty="0" smtClean="0"/>
              <a:t>Boys were more likely to select and suggest ‘other’ careers</a:t>
            </a:r>
          </a:p>
          <a:p>
            <a:pPr marL="685800" lvl="1">
              <a:buFontTx/>
              <a:buChar char="•"/>
            </a:pPr>
            <a:r>
              <a:rPr lang="en-US" sz="1600" dirty="0" smtClean="0"/>
              <a:t>62</a:t>
            </a:r>
            <a:r>
              <a:rPr lang="en-US" sz="1600" dirty="0"/>
              <a:t>% of boys </a:t>
            </a:r>
            <a:r>
              <a:rPr lang="en-US" sz="1600" dirty="0" smtClean="0"/>
              <a:t>versus 54% girls</a:t>
            </a:r>
          </a:p>
          <a:p>
            <a:pPr marL="685800" lvl="1">
              <a:buFontTx/>
              <a:buChar char="•"/>
            </a:pPr>
            <a:r>
              <a:rPr lang="en-US" sz="1600" dirty="0" smtClean="0"/>
              <a:t>70% of Year 6 boys versus 48% of younger sample</a:t>
            </a:r>
            <a:endParaRPr lang="en-GB" sz="1600" dirty="0" smtClean="0"/>
          </a:p>
          <a:p>
            <a:pPr marL="342900" lvl="1" indent="-342900">
              <a:buFont typeface="Arial"/>
              <a:buChar char="•"/>
            </a:pPr>
            <a:endParaRPr lang="en-GB" sz="1600" dirty="0" smtClean="0"/>
          </a:p>
          <a:p>
            <a:pPr marL="342900" lvl="1" indent="-342900">
              <a:buFont typeface="Arial"/>
              <a:buChar char="•"/>
            </a:pPr>
            <a:r>
              <a:rPr lang="en-GB" sz="1600" dirty="0" smtClean="0"/>
              <a:t>Boys </a:t>
            </a:r>
            <a:r>
              <a:rPr lang="en-GB" sz="1600" dirty="0"/>
              <a:t>repertoire more extensive than </a:t>
            </a:r>
            <a:r>
              <a:rPr lang="en-GB" sz="1600" dirty="0" smtClean="0"/>
              <a:t>girls.  Other traditional jobs suggested included</a:t>
            </a:r>
          </a:p>
          <a:p>
            <a:pPr marL="742950" lvl="2" indent="-342900"/>
            <a:r>
              <a:rPr lang="en-GB" sz="1600" dirty="0" smtClean="0"/>
              <a:t>Pilot			Police		Soldier		</a:t>
            </a:r>
            <a:r>
              <a:rPr lang="en-GB" sz="1600" dirty="0" err="1" smtClean="0"/>
              <a:t>Archeologist</a:t>
            </a:r>
            <a:endParaRPr lang="en-GB" sz="1600" dirty="0" smtClean="0"/>
          </a:p>
          <a:p>
            <a:pPr marL="742950" lvl="2" indent="-342900"/>
            <a:r>
              <a:rPr lang="en-GB" sz="1600" dirty="0" smtClean="0"/>
              <a:t>Fireman		Vet			Inventor		Train driver</a:t>
            </a:r>
          </a:p>
          <a:p>
            <a:pPr marL="742950" lvl="2" indent="-342900"/>
            <a:r>
              <a:rPr lang="en-GB" sz="1600" dirty="0" smtClean="0"/>
              <a:t>Architect		Lawyer</a:t>
            </a:r>
          </a:p>
          <a:p>
            <a:pPr marL="342900" lvl="1" indent="-342900"/>
            <a:r>
              <a:rPr lang="en-GB" sz="1600" dirty="0" smtClean="0"/>
              <a:t>Amongst girls, </a:t>
            </a:r>
            <a:r>
              <a:rPr lang="en-GB" sz="1600" dirty="0"/>
              <a:t>v</a:t>
            </a:r>
            <a:r>
              <a:rPr lang="en-GB" sz="1600" dirty="0" smtClean="0"/>
              <a:t>et was a popular choice, but only isolated mentions of police, dentist and farmer.</a:t>
            </a:r>
          </a:p>
          <a:p>
            <a:pPr marL="400050" lvl="2" indent="0">
              <a:buNone/>
            </a:pPr>
            <a:endParaRPr lang="en-GB" sz="1600" dirty="0"/>
          </a:p>
          <a:p>
            <a:pPr marL="342900" lvl="1" indent="-342900">
              <a:buFont typeface="Arial"/>
              <a:buChar char="•"/>
            </a:pPr>
            <a:r>
              <a:rPr lang="en-GB" sz="1600" dirty="0" smtClean="0"/>
              <a:t>A notable number of boys’ choices related to science</a:t>
            </a:r>
          </a:p>
          <a:p>
            <a:pPr marL="742950" lvl="2" indent="-342900"/>
            <a:r>
              <a:rPr lang="en-GB" sz="1600" dirty="0" smtClean="0"/>
              <a:t>Astronaut		Microbiologist		Marine biologist</a:t>
            </a:r>
          </a:p>
          <a:p>
            <a:pPr marL="742950" lvl="2" indent="-342900"/>
            <a:r>
              <a:rPr lang="en-GB" sz="1600" dirty="0" smtClean="0"/>
              <a:t>Astrophysicist	</a:t>
            </a:r>
            <a:r>
              <a:rPr lang="en-GB" sz="1600" dirty="0" err="1" smtClean="0"/>
              <a:t>Paleantologist</a:t>
            </a:r>
            <a:r>
              <a:rPr lang="en-GB" sz="1600" dirty="0" smtClean="0"/>
              <a:t>		Scientist</a:t>
            </a:r>
          </a:p>
          <a:p>
            <a:pPr marL="342900" lvl="1" indent="-342900"/>
            <a:r>
              <a:rPr lang="en-GB" sz="1600" dirty="0" smtClean="0"/>
              <a:t>Comparably, amongst girls, only one mention each for scientist, technician, marine biologist</a:t>
            </a:r>
          </a:p>
          <a:p>
            <a:pPr marL="742950" lvl="2" indent="-342900"/>
            <a:endParaRPr lang="en-GB" sz="1600" dirty="0" smtClean="0"/>
          </a:p>
          <a:p>
            <a:pPr marL="742950" lvl="2" indent="-342900"/>
            <a:endParaRPr lang="en-GB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Today’s presentation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968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Background – Research design: Methodology and Sample </a:t>
            </a:r>
          </a:p>
          <a:p>
            <a:endParaRPr lang="en-US" sz="2000" dirty="0" smtClean="0"/>
          </a:p>
          <a:p>
            <a:r>
              <a:rPr lang="en-US" sz="2000" dirty="0" smtClean="0"/>
              <a:t>Careers and aspirations – a snapshot</a:t>
            </a:r>
          </a:p>
          <a:p>
            <a:endParaRPr lang="en-US" sz="2000" dirty="0" smtClean="0"/>
          </a:p>
          <a:p>
            <a:r>
              <a:rPr lang="en-US" sz="2000" dirty="0" smtClean="0"/>
              <a:t>Answering your objectives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</a:rPr>
              <a:t>Exploring current awareness among the primary school audience of roles in health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</a:rPr>
              <a:t>Gaining a better understanding of stereotypical views among primary school age children and their school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teachers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Identifying </a:t>
            </a:r>
            <a:r>
              <a:rPr lang="en-US" sz="1600" dirty="0">
                <a:solidFill>
                  <a:srgbClr val="000000"/>
                </a:solidFill>
              </a:rPr>
              <a:t>potential influences on stereotypical views among primary school children</a:t>
            </a:r>
          </a:p>
          <a:p>
            <a:pPr lvl="1"/>
            <a:r>
              <a:rPr lang="en-US" sz="1600" dirty="0" smtClean="0"/>
              <a:t>Exploring </a:t>
            </a:r>
            <a:r>
              <a:rPr lang="en-US" sz="1600" dirty="0"/>
              <a:t>response among primary children and teachers to Step into the NHS website and materials</a:t>
            </a:r>
          </a:p>
          <a:p>
            <a:pPr lvl="1"/>
            <a:r>
              <a:rPr lang="en-US" sz="1600" dirty="0"/>
              <a:t>Explore response among primary children and teachers to Step into the NHS website and </a:t>
            </a:r>
            <a:r>
              <a:rPr lang="en-US" sz="1600" dirty="0" smtClean="0"/>
              <a:t>materials</a:t>
            </a:r>
          </a:p>
          <a:p>
            <a:endParaRPr lang="en-US" sz="2000" dirty="0" smtClean="0"/>
          </a:p>
          <a:p>
            <a:r>
              <a:rPr lang="en-US" sz="2000" dirty="0" smtClean="0"/>
              <a:t>Conclusions </a:t>
            </a:r>
            <a:endParaRPr lang="en-US" sz="2000" dirty="0"/>
          </a:p>
          <a:p>
            <a:pPr marL="457200" lvl="1" indent="0">
              <a:buNone/>
            </a:pP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495" y="6163634"/>
            <a:ext cx="2743605" cy="54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44" y="6208902"/>
            <a:ext cx="1689100" cy="4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Any other influencing factors on choices?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Examined differences between responses from different schools and hence different catchments </a:t>
            </a:r>
            <a:r>
              <a:rPr lang="en-US" sz="2000" dirty="0"/>
              <a:t>	</a:t>
            </a:r>
            <a:endParaRPr lang="en-US" sz="2000" dirty="0" smtClean="0"/>
          </a:p>
          <a:p>
            <a:pPr lvl="1"/>
            <a:r>
              <a:rPr lang="en-US" sz="2000" dirty="0" smtClean="0"/>
              <a:t>Largely reflected cohort, </a:t>
            </a:r>
            <a:r>
              <a:rPr lang="en-US" sz="2000" dirty="0" err="1" smtClean="0"/>
              <a:t>i.e</a:t>
            </a:r>
            <a:r>
              <a:rPr lang="en-US" sz="2000" dirty="0" smtClean="0"/>
              <a:t> variations in responses reflected bias amongst sample of male or female and/or younger or older respondents </a:t>
            </a:r>
          </a:p>
          <a:p>
            <a:pPr lvl="1"/>
            <a:r>
              <a:rPr lang="en-US" sz="2000" dirty="0" smtClean="0"/>
              <a:t>Other influencing factors:</a:t>
            </a:r>
          </a:p>
          <a:p>
            <a:pPr lvl="2"/>
            <a:r>
              <a:rPr lang="en-US" sz="2000" dirty="0" smtClean="0"/>
              <a:t>Jobs held by parents and/or family members – exposure to careers</a:t>
            </a:r>
          </a:p>
          <a:p>
            <a:pPr lvl="3"/>
            <a:r>
              <a:rPr lang="en-US" sz="1600" dirty="0" smtClean="0"/>
              <a:t>Architect and engineer outperformed in area where parents most likely to hold these positions</a:t>
            </a:r>
          </a:p>
          <a:p>
            <a:pPr lvl="2"/>
            <a:r>
              <a:rPr lang="en-US" sz="2000" dirty="0" smtClean="0"/>
              <a:t>Socio-demographic / affluence</a:t>
            </a:r>
          </a:p>
          <a:p>
            <a:pPr lvl="3"/>
            <a:r>
              <a:rPr lang="en-US" sz="1600" dirty="0"/>
              <a:t>Cleaner rated above average amongst lower demographic (5% versus 1%</a:t>
            </a:r>
            <a:r>
              <a:rPr lang="en-US" sz="1600" dirty="0" smtClean="0"/>
              <a:t>)</a:t>
            </a:r>
          </a:p>
          <a:p>
            <a:pPr lvl="2"/>
            <a:r>
              <a:rPr lang="en-US" sz="2000" dirty="0" smtClean="0"/>
              <a:t>Cultural influence</a:t>
            </a:r>
          </a:p>
          <a:p>
            <a:pPr lvl="3"/>
            <a:r>
              <a:rPr lang="en-US" sz="1600" dirty="0" smtClean="0"/>
              <a:t>Doctor and accountant ranked above average amongst children from Asian / Eastern European homes with high aspirations for their children</a:t>
            </a:r>
          </a:p>
          <a:p>
            <a:pPr lvl="3"/>
            <a:endParaRPr lang="en-US" sz="16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81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New careers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 smtClean="0"/>
              <a:t>Teachers and parents both commented on the speed at which the jobs market is changing and the challenges this presents </a:t>
            </a:r>
            <a:endParaRPr lang="en-GB" sz="1800" dirty="0"/>
          </a:p>
          <a:p>
            <a:pPr lvl="1"/>
            <a:r>
              <a:rPr lang="en-GB" sz="1800" dirty="0" smtClean="0"/>
              <a:t>Year 6’s now working on coding and programming in school that those now in Year 9 did not do</a:t>
            </a:r>
          </a:p>
          <a:p>
            <a:pPr lvl="1"/>
            <a:r>
              <a:rPr lang="en-GB" sz="1800" dirty="0" smtClean="0"/>
              <a:t>Aware that many jobs their primary aged children will do, do not yet exist.</a:t>
            </a:r>
          </a:p>
          <a:p>
            <a:pPr lvl="1"/>
            <a:r>
              <a:rPr lang="en-GB" sz="1800" dirty="0" smtClean="0"/>
              <a:t>Less affluent parents with less senior jobs expect schools </a:t>
            </a:r>
            <a:r>
              <a:rPr lang="en-GB" sz="1800" dirty="0"/>
              <a:t>to </a:t>
            </a:r>
            <a:r>
              <a:rPr lang="en-GB" sz="1800" dirty="0" smtClean="0"/>
              <a:t>offer </a:t>
            </a:r>
            <a:r>
              <a:rPr lang="en-GB" sz="1800" dirty="0"/>
              <a:t>advice </a:t>
            </a:r>
            <a:r>
              <a:rPr lang="en-GB" sz="1800" dirty="0" smtClean="0"/>
              <a:t>and guidance, compared to those of a higher socio-demographic who feel </a:t>
            </a:r>
            <a:r>
              <a:rPr lang="en-GB" sz="1800" dirty="0"/>
              <a:t>more capable </a:t>
            </a:r>
            <a:r>
              <a:rPr lang="en-GB" sz="1800" dirty="0" smtClean="0"/>
              <a:t>of offering guidance or of being connected </a:t>
            </a:r>
            <a:r>
              <a:rPr lang="en-GB" sz="1800" dirty="0"/>
              <a:t>to </a:t>
            </a:r>
            <a:r>
              <a:rPr lang="en-GB" sz="1800" dirty="0" smtClean="0"/>
              <a:t>someone who could help</a:t>
            </a:r>
            <a:endParaRPr lang="en-GB" sz="1800" dirty="0"/>
          </a:p>
          <a:p>
            <a:pPr marL="457200" lvl="1" indent="0">
              <a:buNone/>
            </a:pPr>
            <a:endParaRPr lang="en-GB" sz="1800" dirty="0" smtClean="0"/>
          </a:p>
          <a:p>
            <a:r>
              <a:rPr lang="en-GB" sz="1800" dirty="0" smtClean="0"/>
              <a:t>Conversely, young people embrace new careers</a:t>
            </a:r>
          </a:p>
          <a:p>
            <a:pPr lvl="1"/>
            <a:r>
              <a:rPr lang="en-GB" sz="1800" dirty="0" smtClean="0"/>
              <a:t>internet </a:t>
            </a:r>
            <a:r>
              <a:rPr lang="en-GB" sz="1800" dirty="0"/>
              <a:t>/ computer based, non traditional  roles such as you Tuber or game designer </a:t>
            </a:r>
            <a:r>
              <a:rPr lang="en-GB" sz="1800" dirty="0" smtClean="0"/>
              <a:t>included amongst ‘other’ jobs listed in the survey amongst all ages and in all the face-to-face sessions</a:t>
            </a:r>
          </a:p>
          <a:p>
            <a:pPr lvl="1"/>
            <a:r>
              <a:rPr lang="en-GB" sz="1800" dirty="0" smtClean="0"/>
              <a:t>Apparent amongst choices of Years 3 and 4 students as well as older</a:t>
            </a:r>
            <a:endParaRPr lang="en-GB" sz="1800" dirty="0"/>
          </a:p>
          <a:p>
            <a:pPr lvl="1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3860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Exploring current awareness among the primary school audience of roles in health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Appeal of health related careers?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000" dirty="0" smtClean="0"/>
              <a:t>Health careers rarely featured in open discussion around career aspirations</a:t>
            </a:r>
          </a:p>
          <a:p>
            <a:pPr marL="742950" lvl="2" indent="-342900"/>
            <a:r>
              <a:rPr lang="en-GB" sz="2000" dirty="0" smtClean="0"/>
              <a:t>Most likely to be considered by those whose families worked for NHS</a:t>
            </a:r>
          </a:p>
          <a:p>
            <a:pPr marL="742950" lvl="2" indent="-342900"/>
            <a:r>
              <a:rPr lang="en-GB" sz="2000" dirty="0" smtClean="0"/>
              <a:t>Or those with particularly strong professional aspirations, for example to be a doctor</a:t>
            </a:r>
          </a:p>
          <a:p>
            <a:endParaRPr lang="en-GB" sz="2000" dirty="0" smtClean="0"/>
          </a:p>
          <a:p>
            <a:r>
              <a:rPr lang="en-GB" sz="2000" dirty="0" smtClean="0"/>
              <a:t>Reflected in the survey results </a:t>
            </a:r>
          </a:p>
          <a:p>
            <a:pPr lvl="1">
              <a:buFont typeface="Arial"/>
              <a:buChar char="•"/>
            </a:pPr>
            <a:r>
              <a:rPr lang="en-GB" sz="2000" dirty="0" smtClean="0"/>
              <a:t>Beyond doctor and nurse, midwife, X-ray operator and </a:t>
            </a:r>
            <a:r>
              <a:rPr lang="en-US" sz="2000" dirty="0" smtClean="0"/>
              <a:t>paramedic were only selected by 6% of respondents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Health related careers not included in the list of ‘other’ jobs that almost 400 young people had detailed  </a:t>
            </a:r>
          </a:p>
          <a:p>
            <a:pPr lvl="1"/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95" y="6254444"/>
            <a:ext cx="2286405" cy="45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293403"/>
            <a:ext cx="1391056" cy="3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Appeal of careers in health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898421"/>
              </p:ext>
            </p:extLst>
          </p:nvPr>
        </p:nvGraphicFramePr>
        <p:xfrm>
          <a:off x="457200" y="2461487"/>
          <a:ext cx="4097466" cy="406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698272"/>
              </p:ext>
            </p:extLst>
          </p:nvPr>
        </p:nvGraphicFramePr>
        <p:xfrm>
          <a:off x="4554666" y="2461487"/>
          <a:ext cx="4467074" cy="375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7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Appeal of careers in health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400" dirty="0" smtClean="0"/>
              <a:t>Careers in health have greater appeal amongst  females and younger respondents</a:t>
            </a:r>
          </a:p>
          <a:p>
            <a:pPr marL="685800" lvl="1"/>
            <a:r>
              <a:rPr lang="en-US" sz="2400" dirty="0" smtClean="0"/>
              <a:t>Bias towards females most apparent for stereotypically female roles</a:t>
            </a:r>
          </a:p>
          <a:p>
            <a:pPr marL="685800" lvl="1"/>
            <a:r>
              <a:rPr lang="en-US" sz="2400" dirty="0" smtClean="0"/>
              <a:t>However, most strikingly, the role of doctor, surgeon and paramedic were selected by a greater proportion of girls</a:t>
            </a:r>
          </a:p>
          <a:p>
            <a:pPr marL="285750" indent="-285750"/>
            <a:endParaRPr lang="en-US" sz="2400" dirty="0" smtClean="0"/>
          </a:p>
          <a:p>
            <a:pPr marL="285750" indent="-285750"/>
            <a:r>
              <a:rPr lang="en-US" sz="2400" dirty="0" smtClean="0"/>
              <a:t>Overall, boys’ choices were more </a:t>
            </a:r>
            <a:r>
              <a:rPr lang="en-US" sz="2400" dirty="0" err="1" smtClean="0"/>
              <a:t>polarised</a:t>
            </a:r>
            <a:r>
              <a:rPr lang="en-US" sz="2400" dirty="0" smtClean="0"/>
              <a:t> </a:t>
            </a:r>
          </a:p>
          <a:p>
            <a:pPr marL="285750" indent="-285750"/>
            <a:r>
              <a:rPr lang="en-US" sz="2400" dirty="0" smtClean="0"/>
              <a:t>And boys were more likely to suggest a job not listed</a:t>
            </a:r>
          </a:p>
          <a:p>
            <a:pPr marL="685800" lvl="1"/>
            <a:r>
              <a:rPr lang="en-US" sz="2400" dirty="0" smtClean="0"/>
              <a:t>Apparently still attracted to aspirational rather than realistic roles</a:t>
            </a:r>
          </a:p>
          <a:p>
            <a:pPr marL="685800" lvl="1"/>
            <a:r>
              <a:rPr lang="en-US" sz="2400" dirty="0" smtClean="0"/>
              <a:t>Profile of person who works for NHS suggests characteristics they might consider more female and hence less for them, </a:t>
            </a:r>
            <a:r>
              <a:rPr lang="en-US" sz="2400" dirty="0" err="1" smtClean="0"/>
              <a:t>i.e</a:t>
            </a:r>
            <a:r>
              <a:rPr lang="en-US" sz="2400" dirty="0" smtClean="0"/>
              <a:t>: kind, caring, helpful, keep trying, hard working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Potential appeal of health careers?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014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Appeal appears to be directly related to awareness </a:t>
            </a:r>
          </a:p>
          <a:p>
            <a:pPr lvl="1"/>
            <a:r>
              <a:rPr lang="en-US" sz="2000" dirty="0" smtClean="0"/>
              <a:t>Girls instinctively have greater interest and therefore knowledge</a:t>
            </a:r>
          </a:p>
          <a:p>
            <a:pPr lvl="1"/>
            <a:r>
              <a:rPr lang="en-US" sz="2000" dirty="0" smtClean="0"/>
              <a:t>Girls more likely to have pre-considered health careers and identify with the skills and qualities required</a:t>
            </a:r>
          </a:p>
          <a:p>
            <a:endParaRPr lang="en-US" sz="2000" dirty="0" smtClean="0"/>
          </a:p>
          <a:p>
            <a:r>
              <a:rPr lang="en-US" sz="2000" dirty="0" smtClean="0"/>
              <a:t>However when pupils </a:t>
            </a:r>
            <a:r>
              <a:rPr lang="en-US" sz="2000" dirty="0"/>
              <a:t>engaged in depth discussion around the many and various roles in </a:t>
            </a:r>
            <a:r>
              <a:rPr lang="en-US" sz="2000" dirty="0" smtClean="0"/>
              <a:t>health, </a:t>
            </a:r>
            <a:r>
              <a:rPr lang="en-US" sz="2000" dirty="0"/>
              <a:t>two common trends </a:t>
            </a:r>
            <a:r>
              <a:rPr lang="en-US" sz="2000" dirty="0" smtClean="0"/>
              <a:t>emerged:</a:t>
            </a:r>
            <a:endParaRPr lang="en-US" sz="2000" dirty="0"/>
          </a:p>
          <a:p>
            <a:pPr lvl="1"/>
            <a:r>
              <a:rPr lang="en-US" sz="2000" dirty="0"/>
              <a:t>Careers in health </a:t>
            </a:r>
            <a:r>
              <a:rPr lang="en-US" sz="2000" dirty="0" smtClean="0"/>
              <a:t>emerged as part </a:t>
            </a:r>
            <a:r>
              <a:rPr lang="en-US" sz="2000" dirty="0"/>
              <a:t>of wider repertoire of jobs they would like to do or had </a:t>
            </a:r>
            <a:r>
              <a:rPr lang="en-US" sz="2000" dirty="0" smtClean="0"/>
              <a:t>considered</a:t>
            </a:r>
            <a:endParaRPr lang="en-US" sz="2000" dirty="0"/>
          </a:p>
          <a:p>
            <a:pPr lvl="1"/>
            <a:r>
              <a:rPr lang="en-US" sz="2000" dirty="0" smtClean="0"/>
              <a:t>Most could </a:t>
            </a:r>
            <a:r>
              <a:rPr lang="en-US" sz="2000" dirty="0"/>
              <a:t>readily identify a role </a:t>
            </a:r>
            <a:r>
              <a:rPr lang="en-US" sz="2000" dirty="0" smtClean="0"/>
              <a:t>that </a:t>
            </a:r>
            <a:r>
              <a:rPr lang="en-US" sz="2000" dirty="0"/>
              <a:t>would interest them </a:t>
            </a:r>
            <a:r>
              <a:rPr lang="en-US" sz="2000" dirty="0" smtClean="0"/>
              <a:t>and cited a wide range of roles (particularly when they </a:t>
            </a:r>
            <a:r>
              <a:rPr lang="en-US" sz="2000" dirty="0" err="1" smtClean="0"/>
              <a:t>realised</a:t>
            </a:r>
            <a:r>
              <a:rPr lang="en-US" sz="2000" dirty="0" smtClean="0"/>
              <a:t> there were jobs that didn’t involve direct contact with blood or needles!).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D</a:t>
            </a:r>
            <a:r>
              <a:rPr lang="en-US" sz="2000" dirty="0" smtClean="0"/>
              <a:t>oing </a:t>
            </a:r>
            <a:r>
              <a:rPr lang="en-US" sz="2000" dirty="0"/>
              <a:t>a ‘non-medical’ job for </a:t>
            </a:r>
            <a:r>
              <a:rPr lang="en-US" sz="2000" dirty="0" smtClean="0"/>
              <a:t>NHS</a:t>
            </a:r>
            <a:r>
              <a:rPr lang="en-US" sz="2000" dirty="0"/>
              <a:t> </a:t>
            </a:r>
            <a:r>
              <a:rPr lang="en-US" sz="2000" dirty="0" smtClean="0"/>
              <a:t>appealed as they </a:t>
            </a:r>
            <a:r>
              <a:rPr lang="en-US" sz="2000" dirty="0"/>
              <a:t>would be making a difference, </a:t>
            </a:r>
            <a:r>
              <a:rPr lang="en-US" sz="2000" dirty="0" smtClean="0"/>
              <a:t>they would be helping </a:t>
            </a:r>
            <a:r>
              <a:rPr lang="en-US" sz="2000" dirty="0"/>
              <a:t>people if they were working for </a:t>
            </a:r>
            <a:r>
              <a:rPr lang="en-US" sz="2000" dirty="0" smtClean="0"/>
              <a:t>NHS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8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Example comparisons from paired depths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job would you like to do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5451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Computer engineer</a:t>
            </a:r>
          </a:p>
          <a:p>
            <a:r>
              <a:rPr lang="en-US" dirty="0" smtClean="0"/>
              <a:t>Footballer </a:t>
            </a:r>
          </a:p>
          <a:p>
            <a:r>
              <a:rPr lang="en-US" dirty="0" smtClean="0"/>
              <a:t>Gymnast</a:t>
            </a:r>
          </a:p>
          <a:p>
            <a:r>
              <a:rPr lang="en-US" dirty="0" smtClean="0"/>
              <a:t>Artist</a:t>
            </a:r>
          </a:p>
          <a:p>
            <a:r>
              <a:rPr lang="en-US" dirty="0" smtClean="0"/>
              <a:t>Work in space industry</a:t>
            </a:r>
          </a:p>
          <a:p>
            <a:r>
              <a:rPr lang="en-US" dirty="0" smtClean="0"/>
              <a:t>Builder</a:t>
            </a:r>
          </a:p>
          <a:p>
            <a:r>
              <a:rPr lang="en-US" dirty="0" smtClean="0"/>
              <a:t>Vet</a:t>
            </a:r>
          </a:p>
          <a:p>
            <a:r>
              <a:rPr lang="en-US" dirty="0" smtClean="0"/>
              <a:t>Rugby player</a:t>
            </a:r>
          </a:p>
          <a:p>
            <a:r>
              <a:rPr lang="en-US" dirty="0" smtClean="0"/>
              <a:t>Paramedic</a:t>
            </a:r>
          </a:p>
          <a:p>
            <a:r>
              <a:rPr lang="en-US" dirty="0" smtClean="0"/>
              <a:t>Author</a:t>
            </a:r>
          </a:p>
          <a:p>
            <a:r>
              <a:rPr lang="en-US" dirty="0" smtClean="0"/>
              <a:t>Inventor</a:t>
            </a:r>
          </a:p>
          <a:p>
            <a:r>
              <a:rPr lang="en-US" dirty="0" smtClean="0"/>
              <a:t>Microbiologist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job would you do for NHS?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739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Surgeon</a:t>
            </a:r>
          </a:p>
          <a:p>
            <a:r>
              <a:rPr lang="en-US" dirty="0" smtClean="0"/>
              <a:t>Ambulance driver</a:t>
            </a:r>
          </a:p>
          <a:p>
            <a:r>
              <a:rPr lang="en-US" dirty="0" smtClean="0"/>
              <a:t>Paramedic</a:t>
            </a:r>
          </a:p>
          <a:p>
            <a:r>
              <a:rPr lang="en-US" dirty="0" smtClean="0"/>
              <a:t>Doctor</a:t>
            </a:r>
          </a:p>
          <a:p>
            <a:r>
              <a:rPr lang="en-US" dirty="0" smtClean="0"/>
              <a:t>Radiographer</a:t>
            </a:r>
          </a:p>
          <a:p>
            <a:r>
              <a:rPr lang="en-US" dirty="0" smtClean="0"/>
              <a:t>Something ‘back stage’</a:t>
            </a:r>
          </a:p>
          <a:p>
            <a:r>
              <a:rPr lang="en-US" dirty="0" smtClean="0"/>
              <a:t>Nurse</a:t>
            </a:r>
          </a:p>
          <a:p>
            <a:r>
              <a:rPr lang="en-US" dirty="0" smtClean="0"/>
              <a:t>Sports </a:t>
            </a:r>
            <a:r>
              <a:rPr lang="en-US" dirty="0" err="1" smtClean="0"/>
              <a:t>physio</a:t>
            </a:r>
            <a:endParaRPr lang="en-US" dirty="0" smtClean="0"/>
          </a:p>
          <a:p>
            <a:r>
              <a:rPr lang="en-US" dirty="0" smtClean="0"/>
              <a:t>Cardiologist</a:t>
            </a:r>
          </a:p>
          <a:p>
            <a:r>
              <a:rPr lang="en-US" dirty="0" smtClean="0"/>
              <a:t>Driving ambulance</a:t>
            </a:r>
          </a:p>
          <a:p>
            <a:r>
              <a:rPr lang="en-US" dirty="0" smtClean="0"/>
              <a:t>Training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Example comparisons from careers sessions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job would you like to do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Gymnast</a:t>
            </a:r>
          </a:p>
          <a:p>
            <a:r>
              <a:rPr lang="en-US" dirty="0" smtClean="0"/>
              <a:t>Video games maker</a:t>
            </a:r>
          </a:p>
          <a:p>
            <a:r>
              <a:rPr lang="en-US" dirty="0" smtClean="0"/>
              <a:t>Engineer</a:t>
            </a:r>
          </a:p>
          <a:p>
            <a:r>
              <a:rPr lang="en-US" dirty="0" smtClean="0"/>
              <a:t>Footballer</a:t>
            </a:r>
          </a:p>
          <a:p>
            <a:r>
              <a:rPr lang="en-US" dirty="0" smtClean="0"/>
              <a:t>You Tuber</a:t>
            </a:r>
          </a:p>
          <a:p>
            <a:r>
              <a:rPr lang="en-US" dirty="0" smtClean="0"/>
              <a:t>Chef</a:t>
            </a:r>
          </a:p>
          <a:p>
            <a:r>
              <a:rPr lang="en-US" dirty="0" smtClean="0"/>
              <a:t>Computer coder</a:t>
            </a:r>
          </a:p>
          <a:p>
            <a:r>
              <a:rPr lang="en-US" dirty="0" smtClean="0"/>
              <a:t>Mechanic</a:t>
            </a:r>
          </a:p>
          <a:p>
            <a:r>
              <a:rPr lang="en-US" dirty="0" smtClean="0"/>
              <a:t>Accountant</a:t>
            </a:r>
          </a:p>
          <a:p>
            <a:r>
              <a:rPr lang="en-US" dirty="0" smtClean="0"/>
              <a:t>Nurse</a:t>
            </a:r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Make up artist </a:t>
            </a:r>
          </a:p>
          <a:p>
            <a:r>
              <a:rPr lang="en-US" dirty="0" smtClean="0"/>
              <a:t>Actor</a:t>
            </a:r>
          </a:p>
          <a:p>
            <a:r>
              <a:rPr lang="en-US" dirty="0" smtClean="0"/>
              <a:t>Lawyer</a:t>
            </a:r>
          </a:p>
          <a:p>
            <a:r>
              <a:rPr lang="en-US" dirty="0" smtClean="0"/>
              <a:t>Doctor</a:t>
            </a:r>
          </a:p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job would you do for NHS?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Mechanic</a:t>
            </a:r>
          </a:p>
          <a:p>
            <a:r>
              <a:rPr lang="en-US" dirty="0" smtClean="0"/>
              <a:t>Paramedic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Blood </a:t>
            </a:r>
            <a:r>
              <a:rPr lang="en-US" dirty="0" err="1" smtClean="0"/>
              <a:t>transferer</a:t>
            </a:r>
            <a:endParaRPr lang="en-US" dirty="0" smtClean="0"/>
          </a:p>
          <a:p>
            <a:r>
              <a:rPr lang="en-US" dirty="0" smtClean="0"/>
              <a:t>Cleaner</a:t>
            </a:r>
          </a:p>
          <a:p>
            <a:r>
              <a:rPr lang="en-US" dirty="0" smtClean="0"/>
              <a:t>Ambulance driver</a:t>
            </a:r>
          </a:p>
          <a:p>
            <a:r>
              <a:rPr lang="en-US" dirty="0" smtClean="0"/>
              <a:t>Dentist</a:t>
            </a:r>
          </a:p>
          <a:p>
            <a:r>
              <a:rPr lang="en-US" dirty="0" smtClean="0"/>
              <a:t>Accountant</a:t>
            </a:r>
          </a:p>
          <a:p>
            <a:r>
              <a:rPr lang="en-US" dirty="0" smtClean="0"/>
              <a:t>Surgeon</a:t>
            </a:r>
          </a:p>
          <a:p>
            <a:r>
              <a:rPr lang="en-US" dirty="0" smtClean="0"/>
              <a:t>Gardener</a:t>
            </a:r>
          </a:p>
          <a:p>
            <a:r>
              <a:rPr lang="en-US" dirty="0" smtClean="0"/>
              <a:t>Chef/cook</a:t>
            </a:r>
          </a:p>
          <a:p>
            <a:r>
              <a:rPr lang="en-US" dirty="0" smtClean="0"/>
              <a:t>Doctor (x 5)</a:t>
            </a:r>
          </a:p>
          <a:p>
            <a:r>
              <a:rPr lang="en-US" dirty="0" smtClean="0"/>
              <a:t>X-ray person</a:t>
            </a:r>
          </a:p>
          <a:p>
            <a:r>
              <a:rPr lang="en-US" dirty="0" smtClean="0"/>
              <a:t>Nurse</a:t>
            </a:r>
          </a:p>
          <a:p>
            <a:r>
              <a:rPr lang="en-US" dirty="0" smtClean="0"/>
              <a:t>Children’s Nurse</a:t>
            </a:r>
          </a:p>
          <a:p>
            <a:r>
              <a:rPr lang="en-US" dirty="0" smtClean="0"/>
              <a:t>Receptionist </a:t>
            </a:r>
          </a:p>
          <a:p>
            <a:r>
              <a:rPr lang="en-US" dirty="0" smtClean="0"/>
              <a:t>999 Call operator (x 8)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68706" y="6269922"/>
            <a:ext cx="341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 impact of Step into NHS film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21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Understanding of roles in NHS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95" y="6254444"/>
            <a:ext cx="2286405" cy="45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293403"/>
            <a:ext cx="1391056" cy="39439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 t="5673" b="5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50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Research design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145" y="274638"/>
            <a:ext cx="8204237" cy="1143000"/>
          </a:xfrm>
          <a:solidFill>
            <a:srgbClr val="3366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Identifying roles in NHS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67144" y="1600200"/>
            <a:ext cx="8204237" cy="504246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The roles most likely to be identified were those classified as medical careers.  However;</a:t>
            </a:r>
          </a:p>
          <a:p>
            <a:pPr lvl="1"/>
            <a:r>
              <a:rPr lang="en-US" sz="8000" dirty="0" smtClean="0"/>
              <a:t>A third failed to identify doctor and nurse as working for NHS</a:t>
            </a:r>
          </a:p>
          <a:p>
            <a:pPr lvl="2"/>
            <a:r>
              <a:rPr lang="en-US" sz="8000" dirty="0" smtClean="0"/>
              <a:t>Perhaps attributed to insight that many thought local doctor(GP) did not work for NHS</a:t>
            </a:r>
          </a:p>
          <a:p>
            <a:pPr lvl="2"/>
            <a:r>
              <a:rPr lang="en-US" sz="8000" dirty="0" smtClean="0"/>
              <a:t>And a considerable number have had no contact with medical staff beyond local GP surgery</a:t>
            </a:r>
          </a:p>
          <a:p>
            <a:pPr lvl="1"/>
            <a:r>
              <a:rPr lang="en-US" sz="8000" dirty="0" smtClean="0"/>
              <a:t>Less than half identified Paramedic or X-ray operator </a:t>
            </a:r>
          </a:p>
          <a:p>
            <a:pPr lvl="1"/>
            <a:r>
              <a:rPr lang="en-US" sz="8000" dirty="0" smtClean="0"/>
              <a:t>Little more than a third identified the role of surgeon </a:t>
            </a:r>
          </a:p>
          <a:p>
            <a:pPr lvl="1"/>
            <a:r>
              <a:rPr lang="en-US" sz="8000" dirty="0" smtClean="0"/>
              <a:t>Greatest level of uncertainty over Midwife, selected by just over a quarter of respondents</a:t>
            </a:r>
          </a:p>
          <a:p>
            <a:pPr lvl="1"/>
            <a:endParaRPr lang="en-US" sz="8000" dirty="0" smtClean="0"/>
          </a:p>
          <a:p>
            <a:r>
              <a:rPr lang="en-US" sz="8400" dirty="0" smtClean="0"/>
              <a:t>Response was not affected  by age of respondents.  However, girls were more likely to identify roles in health, reflecting their greater level of interest / engagement</a:t>
            </a:r>
          </a:p>
          <a:p>
            <a:endParaRPr lang="en-US" sz="8400" dirty="0"/>
          </a:p>
          <a:p>
            <a:r>
              <a:rPr lang="en-US" sz="8400" dirty="0" smtClean="0"/>
              <a:t>Unsurprisingly very few identified non-medicine related roles as ‘health careers’</a:t>
            </a:r>
            <a:endParaRPr lang="en-US" sz="8400" dirty="0"/>
          </a:p>
          <a:p>
            <a:endParaRPr lang="en-US" sz="8400" dirty="0"/>
          </a:p>
          <a:p>
            <a:pPr marL="457200" lvl="1" indent="0">
              <a:buNone/>
            </a:pPr>
            <a:endParaRPr lang="en-US" sz="8000" dirty="0"/>
          </a:p>
          <a:p>
            <a:pPr lvl="1"/>
            <a:endParaRPr lang="en-US" sz="6200" dirty="0" smtClean="0"/>
          </a:p>
          <a:p>
            <a:pPr marL="457200" lvl="1" indent="0">
              <a:buNone/>
            </a:pPr>
            <a:r>
              <a:rPr lang="en-US" sz="6200" dirty="0" smtClean="0"/>
              <a:t>  </a:t>
            </a:r>
          </a:p>
          <a:p>
            <a:pPr lvl="1"/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3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Understanding NHS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46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Lack of awareness of roles is perhaps </a:t>
            </a:r>
            <a:r>
              <a:rPr lang="en-US" sz="8000" dirty="0"/>
              <a:t>related to </a:t>
            </a:r>
            <a:r>
              <a:rPr lang="en-US" sz="8000" dirty="0" smtClean="0"/>
              <a:t>a broader </a:t>
            </a:r>
            <a:r>
              <a:rPr lang="en-US" sz="8000" dirty="0"/>
              <a:t>issue of </a:t>
            </a:r>
            <a:r>
              <a:rPr lang="en-US" sz="8000" dirty="0" smtClean="0"/>
              <a:t>a lack of understanding </a:t>
            </a:r>
            <a:r>
              <a:rPr lang="en-US" sz="8000" dirty="0"/>
              <a:t>what NHS is?</a:t>
            </a:r>
          </a:p>
          <a:p>
            <a:pPr lvl="1"/>
            <a:r>
              <a:rPr lang="en-US" sz="8000" dirty="0"/>
              <a:t>Confusion over </a:t>
            </a:r>
            <a:r>
              <a:rPr lang="en-US" sz="8000" dirty="0" smtClean="0"/>
              <a:t>acronym for some: National Health Centre?</a:t>
            </a:r>
            <a:endParaRPr lang="en-US" sz="8000" dirty="0"/>
          </a:p>
          <a:p>
            <a:pPr lvl="1"/>
            <a:r>
              <a:rPr lang="en-US" sz="8000" dirty="0"/>
              <a:t>Unable to </a:t>
            </a:r>
            <a:r>
              <a:rPr lang="en-US" sz="8000" dirty="0" err="1" smtClean="0"/>
              <a:t>conceptualise</a:t>
            </a:r>
            <a:r>
              <a:rPr lang="en-US" sz="8000" dirty="0" smtClean="0"/>
              <a:t> – ‘</a:t>
            </a:r>
            <a:r>
              <a:rPr lang="en-US" sz="8000" dirty="0"/>
              <a:t>‘So does everyone at NHS work in one big building?’ </a:t>
            </a:r>
            <a:endParaRPr lang="en-US" sz="8000" dirty="0" smtClean="0"/>
          </a:p>
          <a:p>
            <a:pPr lvl="1"/>
            <a:r>
              <a:rPr lang="en-US" sz="8000" dirty="0"/>
              <a:t>L</a:t>
            </a:r>
            <a:r>
              <a:rPr lang="en-US" sz="8000" dirty="0" smtClean="0"/>
              <a:t>imited vocabulary for medical roles – ‘the desk lady’</a:t>
            </a:r>
          </a:p>
          <a:p>
            <a:pPr lvl="1"/>
            <a:r>
              <a:rPr lang="en-US" sz="8000" dirty="0" smtClean="0"/>
              <a:t>Spontaneous </a:t>
            </a:r>
            <a:r>
              <a:rPr lang="en-US" sz="8000" dirty="0"/>
              <a:t>questions in an attempt to clarify</a:t>
            </a:r>
          </a:p>
          <a:p>
            <a:pPr marL="57150" indent="0" algn="ctr">
              <a:buNone/>
            </a:pPr>
            <a:endParaRPr lang="en-US" sz="6600" dirty="0" smtClean="0"/>
          </a:p>
          <a:p>
            <a:pPr marL="57150" indent="0" algn="ctr">
              <a:buNone/>
            </a:pPr>
            <a:r>
              <a:rPr lang="en-US" sz="6600" dirty="0" smtClean="0"/>
              <a:t>‘</a:t>
            </a:r>
            <a:r>
              <a:rPr lang="en-US" sz="6600" dirty="0"/>
              <a:t>Is our town in the NHS?</a:t>
            </a:r>
            <a:r>
              <a:rPr lang="en-US" sz="6600" dirty="0" smtClean="0"/>
              <a:t>’</a:t>
            </a:r>
          </a:p>
          <a:p>
            <a:pPr marL="57150" indent="0" algn="ctr">
              <a:buNone/>
            </a:pPr>
            <a:endParaRPr lang="en-US" sz="6600" dirty="0"/>
          </a:p>
          <a:p>
            <a:pPr marL="57150" indent="0" algn="ctr">
              <a:buNone/>
            </a:pPr>
            <a:r>
              <a:rPr lang="en-US" sz="6600" dirty="0" smtClean="0"/>
              <a:t>‘Does a dentist work for NHS?</a:t>
            </a:r>
          </a:p>
          <a:p>
            <a:pPr marL="57150" indent="0" algn="ctr">
              <a:buNone/>
            </a:pPr>
            <a:endParaRPr lang="en-US" sz="6600" dirty="0"/>
          </a:p>
          <a:p>
            <a:pPr marL="57150" indent="0" algn="ctr">
              <a:buNone/>
            </a:pPr>
            <a:r>
              <a:rPr lang="en-US" sz="6600" dirty="0" smtClean="0"/>
              <a:t>Suggestion that a vet might work for the NHS</a:t>
            </a:r>
          </a:p>
          <a:p>
            <a:pPr marL="57150" indent="0" algn="ctr">
              <a:buNone/>
            </a:pPr>
            <a:endParaRPr lang="en-US" sz="6600" dirty="0" smtClean="0"/>
          </a:p>
          <a:p>
            <a:pPr marL="57150" indent="0" algn="ctr">
              <a:buNone/>
            </a:pPr>
            <a:r>
              <a:rPr lang="en-US" sz="6600" dirty="0" smtClean="0"/>
              <a:t>And an assumption that people only work for NHS if they work in a  hospital</a:t>
            </a:r>
            <a:endParaRPr lang="en-US" sz="8000" dirty="0" smtClean="0"/>
          </a:p>
          <a:p>
            <a:pPr lvl="1"/>
            <a:endParaRPr lang="en-US" sz="6200" dirty="0" smtClean="0"/>
          </a:p>
          <a:p>
            <a:pPr marL="457200" lvl="1" indent="0">
              <a:buNone/>
            </a:pPr>
            <a:r>
              <a:rPr lang="en-US" sz="6200" dirty="0" smtClean="0"/>
              <a:t>  </a:t>
            </a:r>
          </a:p>
          <a:p>
            <a:pPr lvl="1"/>
            <a:endParaRPr lang="en-US" dirty="0" smtClean="0"/>
          </a:p>
          <a:p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95" y="6254444"/>
            <a:ext cx="2286405" cy="45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293403"/>
            <a:ext cx="1391056" cy="3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Extent of roles in health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46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Unsurprisingly they had little concept of the number of careers available </a:t>
            </a:r>
          </a:p>
          <a:p>
            <a:pPr lvl="1"/>
            <a:r>
              <a:rPr lang="en-US" sz="2400" dirty="0" smtClean="0"/>
              <a:t>Most likely to guess between 20 and 40 different roles</a:t>
            </a:r>
          </a:p>
          <a:p>
            <a:pPr lvl="1"/>
            <a:r>
              <a:rPr lang="en-US" sz="2400" dirty="0" smtClean="0"/>
              <a:t>Shocked when the true statistics were revealed </a:t>
            </a:r>
          </a:p>
          <a:p>
            <a:pPr lvl="1"/>
            <a:r>
              <a:rPr lang="en-US" sz="2400" dirty="0" smtClean="0"/>
              <a:t>But very readily comprehended this reality – when they thought about it, it made sense </a:t>
            </a:r>
          </a:p>
          <a:p>
            <a:pPr lvl="1"/>
            <a:r>
              <a:rPr lang="en-US" sz="2400" dirty="0" smtClean="0"/>
              <a:t>Comprehension triggered interest in a very diverse selection of roles and considerably heightened engagement</a:t>
            </a:r>
          </a:p>
          <a:p>
            <a:pPr lvl="2"/>
            <a:r>
              <a:rPr lang="en-US" dirty="0" smtClean="0"/>
              <a:t>I could be a blood transporter</a:t>
            </a:r>
          </a:p>
          <a:p>
            <a:pPr lvl="2"/>
            <a:r>
              <a:rPr lang="en-US" dirty="0" smtClean="0"/>
              <a:t>Do they have mechanics? I’d love to do that.</a:t>
            </a:r>
          </a:p>
          <a:p>
            <a:pPr lvl="2"/>
            <a:r>
              <a:rPr lang="en-US" dirty="0" smtClean="0"/>
              <a:t>What about security?</a:t>
            </a:r>
          </a:p>
          <a:p>
            <a:pPr lvl="2"/>
            <a:r>
              <a:rPr lang="en-US" dirty="0" smtClean="0"/>
              <a:t>I think I’d really like to be an accountant for NHS</a:t>
            </a:r>
          </a:p>
          <a:p>
            <a:pPr lvl="2"/>
            <a:r>
              <a:rPr lang="en-US" dirty="0" smtClean="0"/>
              <a:t>I could do the job (micro biology) I love for NHS – I could do research and make people better </a:t>
            </a:r>
            <a:endParaRPr lang="en-US" dirty="0"/>
          </a:p>
          <a:p>
            <a:pPr lvl="1"/>
            <a:endParaRPr lang="en-US" sz="2900" dirty="0" smtClean="0"/>
          </a:p>
          <a:p>
            <a:pPr marL="457200" lvl="1" indent="0"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37142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Understanding individual roles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In general, primary pupils do appear to have a basic understanding of some of the other better known careers in health such as surgeon or paramedic, however language is simplified and they rarely describe jobs with correct terms:</a:t>
            </a:r>
          </a:p>
          <a:p>
            <a:pPr lvl="1"/>
            <a:r>
              <a:rPr lang="en-US" sz="2000" dirty="0" smtClean="0"/>
              <a:t>Desk lady rather than receptionist</a:t>
            </a:r>
          </a:p>
          <a:p>
            <a:pPr lvl="1"/>
            <a:r>
              <a:rPr lang="en-US" sz="2000" dirty="0" smtClean="0"/>
              <a:t>Injection person rather than anesthetist </a:t>
            </a:r>
          </a:p>
          <a:p>
            <a:pPr lvl="1"/>
            <a:r>
              <a:rPr lang="en-US" sz="2000" dirty="0" smtClean="0"/>
              <a:t>X-ray person rather  than radiographer</a:t>
            </a:r>
          </a:p>
          <a:p>
            <a:pPr lvl="1"/>
            <a:r>
              <a:rPr lang="en-US" sz="2000" dirty="0" smtClean="0"/>
              <a:t>I get confused between a pathologist and a phlebotomist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Those that have had personal experience with hospitals, either through ill health or a relative’s job have a considerably higher command of language and understanding in relation to individual jobs / careers. </a:t>
            </a:r>
          </a:p>
          <a:p>
            <a:endParaRPr lang="en-US" sz="2000" dirty="0"/>
          </a:p>
          <a:p>
            <a:r>
              <a:rPr lang="en-US" sz="2000" dirty="0" smtClean="0"/>
              <a:t>Limited understanding directly impacted potential for stereotyping  </a:t>
            </a:r>
          </a:p>
        </p:txBody>
      </p:sp>
    </p:spTree>
    <p:extLst>
      <p:ext uri="{BB962C8B-B14F-4D97-AF65-F5344CB8AC3E}">
        <p14:creationId xmlns:p14="http://schemas.microsoft.com/office/powerpoint/2010/main" val="41780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Understanding individual roles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Doctor and nurse are the two roles most commonly mentioned, however it is wrong to assume that these children might understand these roles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onsiderable evidence of confusion, misconception and stereotyping</a:t>
            </a:r>
            <a:endParaRPr lang="en-US" sz="2000" dirty="0"/>
          </a:p>
        </p:txBody>
      </p:sp>
      <p:sp>
        <p:nvSpPr>
          <p:cNvPr id="5" name="Oval Callout 4"/>
          <p:cNvSpPr/>
          <p:nvPr/>
        </p:nvSpPr>
        <p:spPr>
          <a:xfrm>
            <a:off x="251308" y="3357827"/>
            <a:ext cx="4189708" cy="177558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don’t really understand what a nurse does – is she there to help the doctor?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3762291" y="4696373"/>
            <a:ext cx="4189708" cy="177558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thought doctor and nurse was the same job but only women could be nurses and men could be doctors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774998" y="2679210"/>
            <a:ext cx="4189708" cy="177558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 thought doctors were all men but then I went to my doctors and I saw a lady with a badge saying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Gaining </a:t>
            </a:r>
            <a:r>
              <a:rPr lang="en-US" dirty="0">
                <a:solidFill>
                  <a:srgbClr val="FFFFFF"/>
                </a:solidFill>
              </a:rPr>
              <a:t>a better understanding of stereotypical views among primary school age children and their school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2692"/>
            <a:ext cx="8229600" cy="1143000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The school environment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6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Great efforts are made by schools to create an environment free from stereotyping and prejudice and to promote opportunities for all</a:t>
            </a:r>
          </a:p>
          <a:p>
            <a:pPr lvl="1"/>
            <a:r>
              <a:rPr lang="en-US" sz="2000" dirty="0" smtClean="0"/>
              <a:t>Fundamental to the school ethos and values</a:t>
            </a:r>
          </a:p>
          <a:p>
            <a:pPr lvl="1"/>
            <a:r>
              <a:rPr lang="en-US" sz="2000" dirty="0" smtClean="0"/>
              <a:t>Adopted throughout the curriculum</a:t>
            </a:r>
          </a:p>
          <a:p>
            <a:pPr lvl="1"/>
            <a:r>
              <a:rPr lang="en-US" sz="2000" dirty="0" smtClean="0"/>
              <a:t>Teachers select resources that reflect diversity and inclusion</a:t>
            </a:r>
          </a:p>
          <a:p>
            <a:pPr lvl="1"/>
            <a:r>
              <a:rPr lang="en-US" sz="2000" dirty="0" smtClean="0"/>
              <a:t>Care over language when referring to an individual role</a:t>
            </a:r>
          </a:p>
          <a:p>
            <a:pPr lvl="1"/>
            <a:r>
              <a:rPr lang="en-US" sz="2000" dirty="0" smtClean="0"/>
              <a:t>Look for opportunities to promote via whole school initiatives and within taught curriculum </a:t>
            </a:r>
          </a:p>
          <a:p>
            <a:pPr lvl="1"/>
            <a:r>
              <a:rPr lang="en-US" sz="2000" dirty="0" smtClean="0"/>
              <a:t>Identify priority groups to support and promote equal opportunities</a:t>
            </a:r>
          </a:p>
          <a:p>
            <a:pPr lvl="1"/>
            <a:r>
              <a:rPr lang="en-US" sz="2000" dirty="0" smtClean="0"/>
              <a:t>Promote diversity (from representing the make-up of the school, to ensuring pupils are exposed to diversity in a predominantly white </a:t>
            </a:r>
            <a:r>
              <a:rPr lang="en-US" sz="2000" dirty="0"/>
              <a:t>B</a:t>
            </a:r>
            <a:r>
              <a:rPr lang="en-US" sz="2000" dirty="0" smtClean="0"/>
              <a:t>ritish catchment area) 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93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Strategies  in the classroom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15640"/>
              </p:ext>
            </p:extLst>
          </p:nvPr>
        </p:nvGraphicFramePr>
        <p:xfrm>
          <a:off x="457200" y="1760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2692"/>
            <a:ext cx="8229600" cy="1143000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Teacher views on the roots of stereotyping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67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Strategies relating to stereotyping vary according to school catchment </a:t>
            </a:r>
          </a:p>
          <a:p>
            <a:r>
              <a:rPr lang="en-US" sz="2000" dirty="0" smtClean="0"/>
              <a:t>Primary </a:t>
            </a:r>
            <a:r>
              <a:rPr lang="en-US" sz="2000" dirty="0"/>
              <a:t>school teachers suggest </a:t>
            </a:r>
            <a:r>
              <a:rPr lang="en-US" sz="2000" dirty="0" smtClean="0"/>
              <a:t>ideas </a:t>
            </a:r>
            <a:r>
              <a:rPr lang="en-US" sz="2000" dirty="0"/>
              <a:t>/ </a:t>
            </a:r>
            <a:r>
              <a:rPr lang="en-US" sz="2000" dirty="0" smtClean="0"/>
              <a:t>aspirations come </a:t>
            </a:r>
            <a:r>
              <a:rPr lang="en-US" sz="2000" dirty="0"/>
              <a:t>from </a:t>
            </a:r>
            <a:r>
              <a:rPr lang="en-US" sz="2000" dirty="0" smtClean="0"/>
              <a:t>home</a:t>
            </a:r>
          </a:p>
          <a:p>
            <a:r>
              <a:rPr lang="en-US" sz="2000" dirty="0" smtClean="0"/>
              <a:t>Challenges noted:</a:t>
            </a:r>
          </a:p>
          <a:p>
            <a:pPr lvl="1"/>
            <a:r>
              <a:rPr lang="en-US" sz="2000" dirty="0" smtClean="0"/>
              <a:t>Parent aspirations for children to follow professional careers </a:t>
            </a:r>
          </a:p>
          <a:p>
            <a:pPr lvl="1"/>
            <a:r>
              <a:rPr lang="en-US" sz="2000" dirty="0" smtClean="0"/>
              <a:t>Pressure from the community </a:t>
            </a:r>
          </a:p>
          <a:p>
            <a:pPr lvl="1"/>
            <a:r>
              <a:rPr lang="en-US" sz="2000" dirty="0" smtClean="0"/>
              <a:t>Work ethic amongst differing communities</a:t>
            </a:r>
          </a:p>
          <a:p>
            <a:pPr lvl="1"/>
            <a:r>
              <a:rPr lang="en-US" sz="2000" dirty="0" smtClean="0"/>
              <a:t>Varying perceptions of the value of education</a:t>
            </a:r>
          </a:p>
          <a:p>
            <a:pPr lvl="1"/>
            <a:r>
              <a:rPr lang="en-US" sz="2000" dirty="0" smtClean="0"/>
              <a:t>Influence of a home environment / family structure</a:t>
            </a:r>
          </a:p>
          <a:p>
            <a:pPr lvl="1"/>
            <a:r>
              <a:rPr lang="en-US" sz="2000" dirty="0" smtClean="0"/>
              <a:t>Families from lower economic backgrounds have much lower expectations (noted by teachers who have worked in multiple schools)</a:t>
            </a:r>
          </a:p>
          <a:p>
            <a:r>
              <a:rPr lang="en-US" sz="2000" dirty="0" smtClean="0"/>
              <a:t>Discussions amongst parents did not suggest obvious promotion of stereotyping</a:t>
            </a:r>
          </a:p>
          <a:p>
            <a:pPr lvl="1"/>
            <a:r>
              <a:rPr lang="en-US" sz="2000" dirty="0" smtClean="0"/>
              <a:t>Supportive of aspirations at this stage</a:t>
            </a:r>
          </a:p>
          <a:p>
            <a:pPr lvl="1"/>
            <a:r>
              <a:rPr lang="en-US" sz="2000" dirty="0" smtClean="0"/>
              <a:t>Positively acknowledge broad ranging opportunities available</a:t>
            </a:r>
          </a:p>
          <a:p>
            <a:pPr lvl="1"/>
            <a:r>
              <a:rPr lang="en-US" sz="2000" dirty="0" smtClean="0"/>
              <a:t>Compare with their own much narrower field of reference</a:t>
            </a:r>
          </a:p>
          <a:p>
            <a:pPr lvl="1"/>
            <a:endParaRPr lang="en-US" sz="2000" dirty="0" smtClean="0"/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5624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Exploring the views of primary school age pupils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558528"/>
              </p:ext>
            </p:extLst>
          </p:nvPr>
        </p:nvGraphicFramePr>
        <p:xfrm>
          <a:off x="457200" y="1600201"/>
          <a:ext cx="8229600" cy="317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036257"/>
            <a:ext cx="8229600" cy="169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Contradiction evident throughout all tranches of research and in their individual career choices </a:t>
            </a:r>
          </a:p>
          <a:p>
            <a:r>
              <a:rPr lang="en-US" sz="2000" dirty="0" smtClean="0"/>
              <a:t>Opinions are deep rooted and formed almost subliminally - suggests a need for early and repeated messaging</a:t>
            </a:r>
          </a:p>
          <a:p>
            <a:r>
              <a:rPr lang="en-US" sz="2000" dirty="0" smtClean="0"/>
              <a:t>The pupil focus groups presented an opportunity to explore reasons behind responses to the survey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208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Objectives / Key Outcomes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To explore current awareness among </a:t>
            </a:r>
            <a:r>
              <a:rPr lang="en-US" sz="2000" dirty="0"/>
              <a:t>a</a:t>
            </a:r>
            <a:r>
              <a:rPr lang="en-US" sz="2000" dirty="0" smtClean="0"/>
              <a:t> primary school audience of roles in health</a:t>
            </a:r>
          </a:p>
          <a:p>
            <a:endParaRPr lang="en-US" sz="2000" dirty="0" smtClean="0"/>
          </a:p>
          <a:p>
            <a:r>
              <a:rPr lang="en-US" sz="2000" dirty="0" smtClean="0"/>
              <a:t>To gain a better understanding of stereotypical views among primary school age children and their school teachers</a:t>
            </a:r>
          </a:p>
          <a:p>
            <a:endParaRPr lang="en-US" sz="2000" dirty="0" smtClean="0"/>
          </a:p>
          <a:p>
            <a:r>
              <a:rPr lang="en-US" sz="2000" dirty="0" smtClean="0"/>
              <a:t>To identify potential influences on stereotypical views of careers in health among primary school children</a:t>
            </a:r>
          </a:p>
          <a:p>
            <a:endParaRPr lang="en-US" sz="2000" dirty="0" smtClean="0"/>
          </a:p>
          <a:p>
            <a:r>
              <a:rPr lang="en-US" sz="2000" dirty="0" smtClean="0"/>
              <a:t>To explore opportunities in the KS2 curriculum for Health Careers to engage with primary schools, </a:t>
            </a:r>
            <a:r>
              <a:rPr lang="en-US" sz="2000" dirty="0" err="1" smtClean="0"/>
              <a:t>e.g</a:t>
            </a:r>
            <a:r>
              <a:rPr lang="en-US" sz="2000" dirty="0" smtClean="0"/>
              <a:t> teaching resources, competitions</a:t>
            </a:r>
          </a:p>
          <a:p>
            <a:endParaRPr lang="en-US" sz="2000" dirty="0" smtClean="0"/>
          </a:p>
          <a:p>
            <a:r>
              <a:rPr lang="en-US" sz="2000" dirty="0" smtClean="0"/>
              <a:t>To explore response among primary children and their teachers to Step into the NHS website and materials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95" y="6254444"/>
            <a:ext cx="2286405" cy="45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293403"/>
            <a:ext cx="1391056" cy="3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files.smartsurvey.io/2/0/TTBKW/NHS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5" y="2110721"/>
            <a:ext cx="1024748" cy="1247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Exploring stereotypical views amongst young people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https://files.smartsurvey.io/2/0/FKRRE/NHS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7" y="2117071"/>
            <a:ext cx="980942" cy="124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files.smartsurvey.io/2/0/2T1ZB/NHS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19" y="2117071"/>
            <a:ext cx="1120283" cy="124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files.smartsurvey.io/2/0/AJL57/NHS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49" y="2126596"/>
            <a:ext cx="1048341" cy="123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files.smartsurvey.io/2/0/1840X/NHS1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15" y="2110721"/>
            <a:ext cx="1051898" cy="124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files.smartsurvey.io/2/0/DQRVL/NHS5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t="12768" r="828"/>
          <a:stretch/>
        </p:blipFill>
        <p:spPr bwMode="auto">
          <a:xfrm>
            <a:off x="457200" y="4422477"/>
            <a:ext cx="1030605" cy="1137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s://files.smartsurvey.io/2/0/1CNRX/NHS4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7" y="4422477"/>
            <a:ext cx="940435" cy="114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files.smartsurvey.io/2/0/N84CY/NHS3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20" y="4427557"/>
            <a:ext cx="911225" cy="113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files.smartsurvey.io/2/0/OEPNU/NHS2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49" y="4433907"/>
            <a:ext cx="975360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s://files.smartsurvey.io/2/0/YZ2YJ/NHS9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65" y="4427557"/>
            <a:ext cx="1042035" cy="1150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465" y="3357829"/>
            <a:ext cx="72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                          B                              C                                  D                              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8146" y="5613783"/>
            <a:ext cx="718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                              G                              </a:t>
            </a:r>
            <a:r>
              <a:rPr lang="en-US" dirty="0"/>
              <a:t>H</a:t>
            </a:r>
            <a:r>
              <a:rPr lang="en-US" dirty="0" smtClean="0"/>
              <a:t>                                  </a:t>
            </a:r>
            <a:r>
              <a:rPr lang="en-US" dirty="0"/>
              <a:t>I</a:t>
            </a:r>
            <a:r>
              <a:rPr lang="en-US" dirty="0" smtClean="0"/>
              <a:t>                              </a:t>
            </a:r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94841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676"/>
            <a:ext cx="3008313" cy="1162050"/>
          </a:xfrm>
        </p:spPr>
        <p:txBody>
          <a:bodyPr/>
          <a:lstStyle/>
          <a:p>
            <a:r>
              <a:rPr lang="en-US" dirty="0" smtClean="0"/>
              <a:t>Doctor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447" y="1275617"/>
            <a:ext cx="6150730" cy="3941616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 smtClean="0"/>
              <a:t>72% chose a male</a:t>
            </a:r>
          </a:p>
          <a:p>
            <a:r>
              <a:rPr lang="en-US" sz="1700" dirty="0" smtClean="0"/>
              <a:t>Options A, B and C received 2/3 of votes</a:t>
            </a:r>
          </a:p>
          <a:p>
            <a:endParaRPr lang="en-US" sz="1700" dirty="0" smtClean="0"/>
          </a:p>
          <a:p>
            <a:r>
              <a:rPr lang="en-US" sz="1700" dirty="0" smtClean="0"/>
              <a:t>Girls marginally more likely to choose a female</a:t>
            </a:r>
          </a:p>
          <a:p>
            <a:r>
              <a:rPr lang="en-US" sz="1700" dirty="0" smtClean="0"/>
              <a:t>Only 25% of boys chose a female</a:t>
            </a:r>
          </a:p>
          <a:p>
            <a:endParaRPr lang="en-US" sz="1700" dirty="0" smtClean="0"/>
          </a:p>
          <a:p>
            <a:r>
              <a:rPr lang="en-US" sz="1700" dirty="0" smtClean="0"/>
              <a:t>Asian female most frequently selected (13%), particularly amongst younger (almost 20%)</a:t>
            </a:r>
          </a:p>
          <a:p>
            <a:r>
              <a:rPr lang="en-US" sz="1700" dirty="0" smtClean="0"/>
              <a:t>Remaining females achieved only 15% of votes collectively</a:t>
            </a:r>
          </a:p>
          <a:p>
            <a:endParaRPr lang="en-US" sz="1700" dirty="0"/>
          </a:p>
          <a:p>
            <a:r>
              <a:rPr lang="en-US" sz="1700" dirty="0" smtClean="0"/>
              <a:t>Least affluent were least likely to choose a female </a:t>
            </a:r>
          </a:p>
          <a:p>
            <a:endParaRPr lang="en-US" sz="1700" dirty="0"/>
          </a:p>
          <a:p>
            <a:r>
              <a:rPr lang="en-US" sz="1700" dirty="0" smtClean="0"/>
              <a:t>Evident that NHS is considered to have a diverse workforce</a:t>
            </a:r>
          </a:p>
          <a:p>
            <a:r>
              <a:rPr lang="en-US" sz="1700" dirty="0" smtClean="0"/>
              <a:t>Stereotyping applied predominantly to gender and age  </a:t>
            </a:r>
          </a:p>
          <a:p>
            <a:endParaRPr lang="en-US" sz="1700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https://files.smartsurvey.io/2/0/TTBKW/NHS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77" y="1195232"/>
            <a:ext cx="1024748" cy="124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files.smartsurvey.io/2/0/FKRRE/NHS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15" y="1201582"/>
            <a:ext cx="980942" cy="124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files.smartsurvey.io/2/0/2T1ZB/NHS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61" y="788360"/>
            <a:ext cx="1496634" cy="16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files.smartsurvey.io/2/0/YZ2YJ/NHS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30" y="3057135"/>
            <a:ext cx="1042035" cy="115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Callout 13"/>
          <p:cNvSpPr/>
          <p:nvPr/>
        </p:nvSpPr>
        <p:spPr>
          <a:xfrm>
            <a:off x="128985" y="5217233"/>
            <a:ext cx="1942848" cy="1343431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A doctor has to be really clever, not old but not very young either</a:t>
            </a:r>
          </a:p>
          <a:p>
            <a:pPr algn="ctr"/>
            <a:endParaRPr lang="en-US" sz="1400" dirty="0"/>
          </a:p>
        </p:txBody>
      </p:sp>
      <p:sp>
        <p:nvSpPr>
          <p:cNvPr id="15" name="Oval Callout 14"/>
          <p:cNvSpPr/>
          <p:nvPr/>
        </p:nvSpPr>
        <p:spPr>
          <a:xfrm>
            <a:off x="2176421" y="5217233"/>
            <a:ext cx="2085975" cy="1427631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Men are normally like doctors and nurses are normally ladies</a:t>
            </a:r>
          </a:p>
          <a:p>
            <a:pPr algn="ctr"/>
            <a:endParaRPr lang="en-US" sz="1400" dirty="0"/>
          </a:p>
        </p:txBody>
      </p:sp>
      <p:sp>
        <p:nvSpPr>
          <p:cNvPr id="16" name="Oval Callout 15"/>
          <p:cNvSpPr/>
          <p:nvPr/>
        </p:nvSpPr>
        <p:spPr>
          <a:xfrm>
            <a:off x="4262396" y="5217233"/>
            <a:ext cx="1942848" cy="108395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He looks like my brother’s doctor</a:t>
            </a:r>
          </a:p>
          <a:p>
            <a:pPr algn="ctr"/>
            <a:endParaRPr lang="en-US" sz="1400" dirty="0"/>
          </a:p>
        </p:txBody>
      </p:sp>
      <p:sp>
        <p:nvSpPr>
          <p:cNvPr id="17" name="Oval Callout 16"/>
          <p:cNvSpPr/>
          <p:nvPr/>
        </p:nvSpPr>
        <p:spPr>
          <a:xfrm>
            <a:off x="6603177" y="5422726"/>
            <a:ext cx="2540823" cy="127013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/>
              <a:t>I</a:t>
            </a:r>
            <a:r>
              <a:rPr lang="en-US" sz="1400" dirty="0" smtClean="0"/>
              <a:t> think of doctors as foreign, many of the doctors on TV are</a:t>
            </a:r>
          </a:p>
          <a:p>
            <a:pPr algn="ctr"/>
            <a:endParaRPr lang="en-US" sz="1400" dirty="0"/>
          </a:p>
        </p:txBody>
      </p:sp>
      <p:pic>
        <p:nvPicPr>
          <p:cNvPr id="18" name="Picture 17" descr="https://files.smartsurvey.io/2/0/N84CY/NHS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32" y="3068565"/>
            <a:ext cx="911225" cy="113919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val Callout 19"/>
          <p:cNvSpPr/>
          <p:nvPr/>
        </p:nvSpPr>
        <p:spPr>
          <a:xfrm>
            <a:off x="5706223" y="4344526"/>
            <a:ext cx="2258309" cy="108395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I imagine a woman being a vet not a doctor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8341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676"/>
            <a:ext cx="3008313" cy="914442"/>
          </a:xfrm>
        </p:spPr>
        <p:txBody>
          <a:bodyPr/>
          <a:lstStyle/>
          <a:p>
            <a:r>
              <a:rPr lang="en-US" dirty="0" smtClean="0"/>
              <a:t>Children’s nurse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447" y="986118"/>
            <a:ext cx="6150730" cy="3941616"/>
          </a:xfrm>
        </p:spPr>
        <p:txBody>
          <a:bodyPr>
            <a:normAutofit/>
          </a:bodyPr>
          <a:lstStyle/>
          <a:p>
            <a:r>
              <a:rPr lang="en-US" sz="1700" dirty="0" smtClean="0"/>
              <a:t>71% chose a female</a:t>
            </a:r>
          </a:p>
          <a:p>
            <a:r>
              <a:rPr lang="en-US" sz="1700" dirty="0" smtClean="0"/>
              <a:t>Options H, </a:t>
            </a:r>
            <a:r>
              <a:rPr lang="en-US" sz="1700" dirty="0"/>
              <a:t>I</a:t>
            </a:r>
            <a:r>
              <a:rPr lang="en-US" sz="1700" dirty="0" smtClean="0"/>
              <a:t> and J received 55% of votes</a:t>
            </a:r>
          </a:p>
          <a:p>
            <a:r>
              <a:rPr lang="en-US" sz="1700" dirty="0" smtClean="0"/>
              <a:t>Top 4 choices were all women</a:t>
            </a:r>
          </a:p>
          <a:p>
            <a:endParaRPr lang="en-US" sz="1700" dirty="0" smtClean="0"/>
          </a:p>
          <a:p>
            <a:r>
              <a:rPr lang="en-US" sz="1700" dirty="0" smtClean="0"/>
              <a:t>Girls marginally more likely to choose a female</a:t>
            </a:r>
          </a:p>
          <a:p>
            <a:r>
              <a:rPr lang="en-US" sz="1700" dirty="0" smtClean="0"/>
              <a:t>Only 25% of boys chose a female</a:t>
            </a:r>
          </a:p>
          <a:p>
            <a:endParaRPr lang="en-US" sz="1700" dirty="0" smtClean="0"/>
          </a:p>
          <a:p>
            <a:r>
              <a:rPr lang="en-US" sz="1700" dirty="0" smtClean="0"/>
              <a:t>Young white male most likely to be selected from men presented</a:t>
            </a:r>
          </a:p>
          <a:p>
            <a:r>
              <a:rPr lang="en-US" sz="1700" dirty="0" smtClean="0"/>
              <a:t>Opinion evenly divided between remaining male candidates</a:t>
            </a:r>
          </a:p>
          <a:p>
            <a:endParaRPr lang="en-US" sz="1700" dirty="0"/>
          </a:p>
          <a:p>
            <a:r>
              <a:rPr lang="en-US" sz="1700" dirty="0" smtClean="0"/>
              <a:t>Three—quarters of least affluent chose a female versus 63% amongst highest demographic 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Oval Callout 13"/>
          <p:cNvSpPr/>
          <p:nvPr/>
        </p:nvSpPr>
        <p:spPr>
          <a:xfrm>
            <a:off x="40939" y="5184589"/>
            <a:ext cx="1740309" cy="142812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She’d be happy so if you were scared she’d calm you down</a:t>
            </a:r>
          </a:p>
          <a:p>
            <a:pPr algn="ctr"/>
            <a:endParaRPr lang="en-US" sz="1400" dirty="0"/>
          </a:p>
        </p:txBody>
      </p:sp>
      <p:sp>
        <p:nvSpPr>
          <p:cNvPr id="15" name="Oval Callout 14"/>
          <p:cNvSpPr/>
          <p:nvPr/>
        </p:nvSpPr>
        <p:spPr>
          <a:xfrm>
            <a:off x="2428246" y="5946548"/>
            <a:ext cx="1858268" cy="7398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She would need to be kind </a:t>
            </a:r>
          </a:p>
          <a:p>
            <a:pPr algn="ctr"/>
            <a:endParaRPr lang="en-US" sz="1400" dirty="0"/>
          </a:p>
        </p:txBody>
      </p:sp>
      <p:sp>
        <p:nvSpPr>
          <p:cNvPr id="16" name="Oval Callout 15"/>
          <p:cNvSpPr/>
          <p:nvPr/>
        </p:nvSpPr>
        <p:spPr>
          <a:xfrm>
            <a:off x="4862868" y="5707860"/>
            <a:ext cx="1740309" cy="9946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Nurses are there to help the doctor</a:t>
            </a:r>
            <a:endParaRPr lang="en-US" sz="1400" dirty="0"/>
          </a:p>
        </p:txBody>
      </p:sp>
      <p:sp>
        <p:nvSpPr>
          <p:cNvPr id="17" name="Oval Callout 16"/>
          <p:cNvSpPr/>
          <p:nvPr/>
        </p:nvSpPr>
        <p:spPr>
          <a:xfrm>
            <a:off x="6824565" y="5715571"/>
            <a:ext cx="2075557" cy="108511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Is it the same job?  And you call women nurses and  men doctors?</a:t>
            </a:r>
            <a:endParaRPr lang="en-US" sz="1400" dirty="0"/>
          </a:p>
        </p:txBody>
      </p:sp>
      <p:pic>
        <p:nvPicPr>
          <p:cNvPr id="18" name="Picture 17" descr="https://files.smartsurvey.io/2/0/N84CY/NHS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44" y="1275617"/>
            <a:ext cx="911225" cy="113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files.smartsurvey.io/2/0/OEPNU/NHS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2" y="1275617"/>
            <a:ext cx="975360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s://files.smartsurvey.io/2/0/YZ2YJ/NHS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00" y="1275617"/>
            <a:ext cx="1042035" cy="115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s://files.smartsurvey.io/2/0/TTBKW/NHS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47" y="2836470"/>
            <a:ext cx="1024748" cy="12471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val Callout 22"/>
          <p:cNvSpPr/>
          <p:nvPr/>
        </p:nvSpPr>
        <p:spPr>
          <a:xfrm>
            <a:off x="3991858" y="4513634"/>
            <a:ext cx="2499642" cy="116417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You’d associate children with women – children feel more comfortable with a lady</a:t>
            </a:r>
            <a:endParaRPr lang="en-US" sz="1400" dirty="0"/>
          </a:p>
        </p:txBody>
      </p:sp>
      <p:sp>
        <p:nvSpPr>
          <p:cNvPr id="24" name="Oval Callout 23"/>
          <p:cNvSpPr/>
          <p:nvPr/>
        </p:nvSpPr>
        <p:spPr>
          <a:xfrm>
            <a:off x="2027039" y="4989598"/>
            <a:ext cx="1740309" cy="72340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A nurse can be young or very old</a:t>
            </a:r>
          </a:p>
          <a:p>
            <a:pPr algn="ctr"/>
            <a:endParaRPr lang="en-US" sz="1400" dirty="0"/>
          </a:p>
        </p:txBody>
      </p:sp>
      <p:sp>
        <p:nvSpPr>
          <p:cNvPr id="25" name="Oval Callout 24"/>
          <p:cNvSpPr/>
          <p:nvPr/>
        </p:nvSpPr>
        <p:spPr>
          <a:xfrm>
            <a:off x="6851436" y="4492266"/>
            <a:ext cx="1740309" cy="9946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nurse helps to make the beds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2806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676"/>
            <a:ext cx="3008313" cy="1162050"/>
          </a:xfrm>
        </p:spPr>
        <p:txBody>
          <a:bodyPr/>
          <a:lstStyle/>
          <a:p>
            <a:r>
              <a:rPr lang="en-US" dirty="0" smtClean="0"/>
              <a:t>Paramedic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447" y="1275617"/>
            <a:ext cx="5065704" cy="3941616"/>
          </a:xfrm>
        </p:spPr>
        <p:txBody>
          <a:bodyPr>
            <a:normAutofit fontScale="92500"/>
          </a:bodyPr>
          <a:lstStyle/>
          <a:p>
            <a:r>
              <a:rPr lang="en-US" sz="1700" dirty="0" smtClean="0"/>
              <a:t>80% chose a male</a:t>
            </a:r>
          </a:p>
          <a:p>
            <a:r>
              <a:rPr lang="en-US" sz="1700" dirty="0" smtClean="0"/>
              <a:t>Top 5 places were men</a:t>
            </a:r>
          </a:p>
          <a:p>
            <a:endParaRPr lang="en-US" sz="1700" dirty="0" smtClean="0"/>
          </a:p>
          <a:p>
            <a:r>
              <a:rPr lang="en-US" sz="1700" dirty="0" smtClean="0"/>
              <a:t>Young Asian woman received most votes amongst the female options (8% overall) and was most likely to be selected by pupils from the most diverse catchment areas (14% of London borders pupils)</a:t>
            </a:r>
          </a:p>
          <a:p>
            <a:endParaRPr lang="en-US" sz="1700" dirty="0" smtClean="0"/>
          </a:p>
          <a:p>
            <a:r>
              <a:rPr lang="en-US" sz="1700" dirty="0" smtClean="0"/>
              <a:t>Boys and older pupils were slightly less likely to choose a male (reflected in response from schools with female bias)</a:t>
            </a:r>
          </a:p>
          <a:p>
            <a:endParaRPr lang="en-US" sz="1700" dirty="0"/>
          </a:p>
          <a:p>
            <a:r>
              <a:rPr lang="en-US" sz="1700" dirty="0" smtClean="0"/>
              <a:t>Amongst most ethnically diverse black male selected (marginally) as first choice versus last of 5 male choices amongst least diverse</a:t>
            </a:r>
          </a:p>
          <a:p>
            <a:endParaRPr lang="en-US" sz="1700" dirty="0" smtClean="0"/>
          </a:p>
          <a:p>
            <a:endParaRPr lang="en-US" sz="17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Oval Callout 13"/>
          <p:cNvSpPr/>
          <p:nvPr/>
        </p:nvSpPr>
        <p:spPr>
          <a:xfrm>
            <a:off x="233573" y="5349429"/>
            <a:ext cx="1942848" cy="95175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He needs to be strong and muscled</a:t>
            </a:r>
          </a:p>
          <a:p>
            <a:pPr algn="ctr"/>
            <a:endParaRPr lang="en-US" sz="1600" dirty="0"/>
          </a:p>
        </p:txBody>
      </p:sp>
      <p:sp>
        <p:nvSpPr>
          <p:cNvPr id="15" name="Oval Callout 14"/>
          <p:cNvSpPr/>
          <p:nvPr/>
        </p:nvSpPr>
        <p:spPr>
          <a:xfrm>
            <a:off x="2176421" y="5037037"/>
            <a:ext cx="2289389" cy="144752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They’d have to be good at driving fast and not get travel sick</a:t>
            </a:r>
          </a:p>
          <a:p>
            <a:pPr algn="ctr"/>
            <a:endParaRPr lang="en-US" sz="1600" dirty="0"/>
          </a:p>
        </p:txBody>
      </p:sp>
      <p:sp>
        <p:nvSpPr>
          <p:cNvPr id="16" name="Oval Callout 15"/>
          <p:cNvSpPr/>
          <p:nvPr/>
        </p:nvSpPr>
        <p:spPr>
          <a:xfrm>
            <a:off x="6085550" y="5037037"/>
            <a:ext cx="1744433" cy="126414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Girls might get more upset</a:t>
            </a:r>
            <a:endParaRPr lang="en-US" sz="1600" dirty="0"/>
          </a:p>
        </p:txBody>
      </p:sp>
      <p:sp>
        <p:nvSpPr>
          <p:cNvPr id="17" name="Oval Callout 16"/>
          <p:cNvSpPr/>
          <p:nvPr/>
        </p:nvSpPr>
        <p:spPr>
          <a:xfrm>
            <a:off x="7364434" y="5674296"/>
            <a:ext cx="1766392" cy="97340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That’s the Paramedic from Casualty</a:t>
            </a:r>
            <a:endParaRPr lang="en-US" sz="1600" dirty="0"/>
          </a:p>
        </p:txBody>
      </p:sp>
      <p:sp>
        <p:nvSpPr>
          <p:cNvPr id="23" name="Oval Callout 22"/>
          <p:cNvSpPr/>
          <p:nvPr/>
        </p:nvSpPr>
        <p:spPr>
          <a:xfrm>
            <a:off x="4042948" y="5674296"/>
            <a:ext cx="2351602" cy="112396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Men are better at dealing with blood and guts</a:t>
            </a:r>
          </a:p>
          <a:p>
            <a:pPr algn="ctr"/>
            <a:endParaRPr lang="en-US" sz="1600" dirty="0"/>
          </a:p>
        </p:txBody>
      </p:sp>
      <p:pic>
        <p:nvPicPr>
          <p:cNvPr id="13" name="Picture 12" descr="https://files.smartsurvey.io/2/0/TTBKW/NHS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19" y="979368"/>
            <a:ext cx="1024748" cy="124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files.smartsurvey.io/2/0/AJL57/NHS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89" y="995243"/>
            <a:ext cx="1048341" cy="123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s://files.smartsurvey.io/2/0/1840X/NHS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52" y="2350480"/>
            <a:ext cx="1051898" cy="111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ttps://files.smartsurvey.io/2/0/2T1ZB/NHS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77" y="2350480"/>
            <a:ext cx="987931" cy="111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ttps://files.smartsurvey.io/2/0/FKRRE/NHSD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19" y="2350480"/>
            <a:ext cx="980942" cy="111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files.smartsurvey.io/2/0/YZ2YJ/NHS9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77" y="3726793"/>
            <a:ext cx="1042035" cy="1150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048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676"/>
            <a:ext cx="3008313" cy="994070"/>
          </a:xfrm>
        </p:spPr>
        <p:txBody>
          <a:bodyPr/>
          <a:lstStyle/>
          <a:p>
            <a:r>
              <a:rPr lang="en-US" dirty="0" smtClean="0"/>
              <a:t>Surgeon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129624"/>
            <a:ext cx="6178342" cy="3941616"/>
          </a:xfrm>
        </p:spPr>
        <p:txBody>
          <a:bodyPr>
            <a:normAutofit/>
          </a:bodyPr>
          <a:lstStyle/>
          <a:p>
            <a:r>
              <a:rPr lang="en-US" sz="1700" dirty="0" smtClean="0"/>
              <a:t>72.5% chose a man</a:t>
            </a:r>
          </a:p>
          <a:p>
            <a:r>
              <a:rPr lang="en-US" sz="1700" dirty="0" smtClean="0"/>
              <a:t>80% of girls chose a man</a:t>
            </a:r>
          </a:p>
          <a:p>
            <a:r>
              <a:rPr lang="en-US" sz="1700" dirty="0" smtClean="0"/>
              <a:t>Top 5 places were men</a:t>
            </a:r>
          </a:p>
          <a:p>
            <a:r>
              <a:rPr lang="en-US" sz="1700" dirty="0" smtClean="0"/>
              <a:t>Age of respondents didn’t impact this pattern</a:t>
            </a:r>
          </a:p>
          <a:p>
            <a:endParaRPr lang="en-US" sz="1700" dirty="0" smtClean="0"/>
          </a:p>
          <a:p>
            <a:r>
              <a:rPr lang="en-US" sz="1700" dirty="0" smtClean="0"/>
              <a:t>Young Asian woman, closely followed by older white woman received most votes amongst the female options (8% and 7%)</a:t>
            </a:r>
          </a:p>
          <a:p>
            <a:endParaRPr lang="en-US" sz="1700" dirty="0" smtClean="0"/>
          </a:p>
          <a:p>
            <a:r>
              <a:rPr lang="en-US" sz="1700" dirty="0" smtClean="0"/>
              <a:t>Amongst most ethnically diverse, Muslim female selected (marginally) as first choice amongst female options and black male received almost as many votes as their first choice.  </a:t>
            </a:r>
          </a:p>
          <a:p>
            <a:endParaRPr lang="en-US" sz="17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Oval Callout 13"/>
          <p:cNvSpPr/>
          <p:nvPr/>
        </p:nvSpPr>
        <p:spPr>
          <a:xfrm>
            <a:off x="233573" y="4791573"/>
            <a:ext cx="1784201" cy="150961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Men are more focused, girls are all over the place, might get distracted</a:t>
            </a:r>
          </a:p>
          <a:p>
            <a:pPr algn="ctr"/>
            <a:endParaRPr lang="en-US" sz="1400" dirty="0"/>
          </a:p>
        </p:txBody>
      </p:sp>
      <p:sp>
        <p:nvSpPr>
          <p:cNvPr id="15" name="Oval Callout 14"/>
          <p:cNvSpPr/>
          <p:nvPr/>
        </p:nvSpPr>
        <p:spPr>
          <a:xfrm>
            <a:off x="1983788" y="5737625"/>
            <a:ext cx="1650416" cy="92713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You can’t be faint-hearted </a:t>
            </a:r>
          </a:p>
          <a:p>
            <a:pPr algn="ctr"/>
            <a:endParaRPr lang="en-US" sz="1400" dirty="0"/>
          </a:p>
        </p:txBody>
      </p:sp>
      <p:sp>
        <p:nvSpPr>
          <p:cNvPr id="16" name="Oval Callout 15"/>
          <p:cNvSpPr/>
          <p:nvPr/>
        </p:nvSpPr>
        <p:spPr>
          <a:xfrm>
            <a:off x="4727122" y="5593760"/>
            <a:ext cx="2049416" cy="108615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They’re really clever – more clever than a doctor or nurse</a:t>
            </a:r>
            <a:endParaRPr lang="en-US" sz="1400" dirty="0"/>
          </a:p>
        </p:txBody>
      </p:sp>
      <p:sp>
        <p:nvSpPr>
          <p:cNvPr id="17" name="Oval Callout 16"/>
          <p:cNvSpPr/>
          <p:nvPr/>
        </p:nvSpPr>
        <p:spPr>
          <a:xfrm>
            <a:off x="7364434" y="5314435"/>
            <a:ext cx="1622154" cy="118727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couldn’t be too old as your hands might get all shaky</a:t>
            </a:r>
            <a:endParaRPr lang="en-US" sz="1400" dirty="0"/>
          </a:p>
        </p:txBody>
      </p:sp>
      <p:sp>
        <p:nvSpPr>
          <p:cNvPr id="23" name="Oval Callout 22"/>
          <p:cNvSpPr/>
          <p:nvPr/>
        </p:nvSpPr>
        <p:spPr>
          <a:xfrm>
            <a:off x="3026683" y="4828734"/>
            <a:ext cx="2159577" cy="10653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You’d be quite old as you have to do lots of training</a:t>
            </a:r>
          </a:p>
          <a:p>
            <a:pPr algn="ctr"/>
            <a:endParaRPr lang="en-US" sz="1400" dirty="0"/>
          </a:p>
        </p:txBody>
      </p:sp>
      <p:pic>
        <p:nvPicPr>
          <p:cNvPr id="13" name="Picture 12" descr="https://files.smartsurvey.io/2/0/TTBKW/NHS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89" y="1485626"/>
            <a:ext cx="868733" cy="101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files.smartsurvey.io/2/0/AJL57/NHS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65" y="1498489"/>
            <a:ext cx="888734" cy="9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s://files.smartsurvey.io/2/0/1840X/NHS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44" y="1485626"/>
            <a:ext cx="891749" cy="9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ttps://files.smartsurvey.io/2/0/2T1ZB/NHS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35" y="512471"/>
            <a:ext cx="837521" cy="9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ttps://files.smartsurvey.io/2/0/FKRRE/NHSD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9" y="527070"/>
            <a:ext cx="831596" cy="90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files.smartsurvey.io/2/0/YZ2YJ/NHS9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13" y="2656433"/>
            <a:ext cx="825986" cy="103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files.smartsurvey.io/2/0/N84CY/NHS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34" y="2656433"/>
            <a:ext cx="868998" cy="1037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Oval Callout 20"/>
          <p:cNvSpPr/>
          <p:nvPr/>
        </p:nvSpPr>
        <p:spPr>
          <a:xfrm>
            <a:off x="5538756" y="4296052"/>
            <a:ext cx="2159577" cy="10653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Men have more experience of building things and have steadier hands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477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676"/>
            <a:ext cx="3008313" cy="1162050"/>
          </a:xfrm>
        </p:spPr>
        <p:txBody>
          <a:bodyPr/>
          <a:lstStyle/>
          <a:p>
            <a:r>
              <a:rPr lang="en-US" dirty="0" smtClean="0"/>
              <a:t>Answers 999 Calls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447" y="1286141"/>
            <a:ext cx="4671551" cy="3941616"/>
          </a:xfrm>
        </p:spPr>
        <p:txBody>
          <a:bodyPr>
            <a:normAutofit/>
          </a:bodyPr>
          <a:lstStyle/>
          <a:p>
            <a:r>
              <a:rPr lang="en-US" sz="1700" dirty="0" smtClean="0"/>
              <a:t>Far less gender distinction – 57:43 male/female selection overall</a:t>
            </a:r>
          </a:p>
          <a:p>
            <a:endParaRPr lang="en-US" sz="1700" dirty="0"/>
          </a:p>
          <a:p>
            <a:r>
              <a:rPr lang="en-US" sz="1700" dirty="0" smtClean="0"/>
              <a:t>Most even split of votes amongst choices</a:t>
            </a:r>
          </a:p>
          <a:p>
            <a:endParaRPr lang="en-US" sz="1700" dirty="0" smtClean="0"/>
          </a:p>
          <a:p>
            <a:r>
              <a:rPr lang="en-US" sz="1700" dirty="0" smtClean="0"/>
              <a:t>No obvious influence on pattern of responses pattern in responses</a:t>
            </a:r>
            <a:endParaRPr lang="en-US" sz="1700" dirty="0"/>
          </a:p>
          <a:p>
            <a:endParaRPr lang="en-US" sz="17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Oval Callout 13"/>
          <p:cNvSpPr/>
          <p:nvPr/>
        </p:nvSpPr>
        <p:spPr>
          <a:xfrm>
            <a:off x="3528839" y="3404288"/>
            <a:ext cx="1760337" cy="128358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It doesn’t matter if it’s a man or woman who answers the phone</a:t>
            </a:r>
          </a:p>
          <a:p>
            <a:pPr algn="ctr"/>
            <a:endParaRPr lang="en-US" sz="1400" dirty="0"/>
          </a:p>
        </p:txBody>
      </p:sp>
      <p:sp>
        <p:nvSpPr>
          <p:cNvPr id="15" name="Oval Callout 14"/>
          <p:cNvSpPr/>
          <p:nvPr/>
        </p:nvSpPr>
        <p:spPr>
          <a:xfrm>
            <a:off x="457200" y="5286740"/>
            <a:ext cx="2008087" cy="139196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Men would  be more serious, women would be more friendly</a:t>
            </a:r>
            <a:endParaRPr lang="en-US" sz="1400" dirty="0"/>
          </a:p>
        </p:txBody>
      </p:sp>
      <p:sp>
        <p:nvSpPr>
          <p:cNvPr id="16" name="Oval Callout 15"/>
          <p:cNvSpPr/>
          <p:nvPr/>
        </p:nvSpPr>
        <p:spPr>
          <a:xfrm>
            <a:off x="4636981" y="5591551"/>
            <a:ext cx="2022005" cy="1089451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But it matters if you’re the ambulance driver – men are faster drivers</a:t>
            </a:r>
            <a:endParaRPr lang="en-US" sz="1400" dirty="0"/>
          </a:p>
        </p:txBody>
      </p:sp>
      <p:sp>
        <p:nvSpPr>
          <p:cNvPr id="17" name="Oval Callout 16"/>
          <p:cNvSpPr/>
          <p:nvPr/>
        </p:nvSpPr>
        <p:spPr>
          <a:xfrm>
            <a:off x="7229963" y="5310829"/>
            <a:ext cx="1600457" cy="119088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 have more memory, don’t get distracted</a:t>
            </a:r>
            <a:endParaRPr lang="en-US" sz="1400" dirty="0"/>
          </a:p>
        </p:txBody>
      </p:sp>
      <p:sp>
        <p:nvSpPr>
          <p:cNvPr id="23" name="Oval Callout 22"/>
          <p:cNvSpPr/>
          <p:nvPr/>
        </p:nvSpPr>
        <p:spPr>
          <a:xfrm>
            <a:off x="202515" y="3619274"/>
            <a:ext cx="2130693" cy="106859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I forgot, I had a man and a woman choice</a:t>
            </a:r>
            <a:endParaRPr lang="en-US" sz="1400" dirty="0"/>
          </a:p>
        </p:txBody>
      </p:sp>
      <p:pic>
        <p:nvPicPr>
          <p:cNvPr id="19" name="Picture 18" descr="https://files.smartsurvey.io/2/0/AJL57/NHS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54" y="2900991"/>
            <a:ext cx="888734" cy="111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s://files.smartsurvey.io/2/0/1840X/NHS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0" y="326923"/>
            <a:ext cx="1010967" cy="115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files.smartsurvey.io/2/0/N84CY/NHS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7" y="1616256"/>
            <a:ext cx="966503" cy="111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Oval Callout 20"/>
          <p:cNvSpPr/>
          <p:nvPr/>
        </p:nvSpPr>
        <p:spPr>
          <a:xfrm>
            <a:off x="5518315" y="4159157"/>
            <a:ext cx="2130693" cy="106859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It doesn’t matter who passes the call on to get the message over</a:t>
            </a:r>
            <a:endParaRPr lang="en-US" sz="1400" dirty="0"/>
          </a:p>
        </p:txBody>
      </p:sp>
      <p:pic>
        <p:nvPicPr>
          <p:cNvPr id="28" name="Picture 27" descr="https://files.smartsurvey.io/2/0/FKRRE/NHSD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38" y="1595329"/>
            <a:ext cx="831596" cy="11318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Callout 29"/>
          <p:cNvSpPr/>
          <p:nvPr/>
        </p:nvSpPr>
        <p:spPr>
          <a:xfrm>
            <a:off x="2628894" y="4967919"/>
            <a:ext cx="2008087" cy="139196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Women have a lighter voice – you’d feel more confident as men sound angry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2752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files.smartsurvey.io/2/0/TTBKW/NHS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5" y="1760339"/>
            <a:ext cx="1024748" cy="1247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Exploring stereotypical views amongst young people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https://files.smartsurvey.io/2/0/FKRRE/NHS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7" y="1766689"/>
            <a:ext cx="980942" cy="124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files.smartsurvey.io/2/0/2T1ZB/NHS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19" y="1766689"/>
            <a:ext cx="1120283" cy="124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files.smartsurvey.io/2/0/AJL57/NHS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49" y="1776214"/>
            <a:ext cx="1048341" cy="123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files.smartsurvey.io/2/0/1840X/NHS1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15" y="1760339"/>
            <a:ext cx="1051898" cy="124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files.smartsurvey.io/2/0/DQRVL/NHS5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t="12768" r="828"/>
          <a:stretch/>
        </p:blipFill>
        <p:spPr bwMode="auto">
          <a:xfrm>
            <a:off x="457200" y="4072095"/>
            <a:ext cx="1030605" cy="1137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s://files.smartsurvey.io/2/0/1CNRX/NHS4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7" y="4072095"/>
            <a:ext cx="940435" cy="114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files.smartsurvey.io/2/0/N84CY/NHS3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20" y="4077175"/>
            <a:ext cx="911225" cy="113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files.smartsurvey.io/2/0/OEPNU/NHS2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49" y="4083525"/>
            <a:ext cx="975360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s://files.smartsurvey.io/2/0/YZ2YJ/NHS9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65" y="4077175"/>
            <a:ext cx="1042035" cy="115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842049" y="3077143"/>
            <a:ext cx="180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Chosen less than other males</a:t>
            </a:r>
          </a:p>
          <a:p>
            <a:r>
              <a:rPr lang="en-US" sz="1600" dirty="0" smtClean="0"/>
              <a:t>Teacher?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060990"/>
            <a:ext cx="15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NHS employee</a:t>
            </a:r>
          </a:p>
          <a:p>
            <a:r>
              <a:rPr lang="en-US" sz="1600" dirty="0" smtClean="0"/>
              <a:t>Top 3 rank for all but nurse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210759" y="3077143"/>
            <a:ext cx="1528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Surgeon or doctor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9920" y="3077143"/>
            <a:ext cx="15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Doctor or surgeon, familiar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532715" y="3007447"/>
            <a:ext cx="152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Friendly, most likely 999 or paramedic.  </a:t>
            </a:r>
          </a:p>
          <a:p>
            <a:r>
              <a:rPr lang="en-US" sz="1600" dirty="0" smtClean="0"/>
              <a:t>Casualty effect?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15665" y="5230902"/>
            <a:ext cx="1382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Rarely chose, she looks nice, maybe on reception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0759" y="5270877"/>
            <a:ext cx="152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Least likely to be NHS employee.  Too </a:t>
            </a:r>
          </a:p>
          <a:p>
            <a:r>
              <a:rPr lang="en-US" sz="1600" dirty="0" smtClean="0"/>
              <a:t>messy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59919" y="5230902"/>
            <a:ext cx="152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999 operator or children’s nurse</a:t>
            </a:r>
          </a:p>
          <a:p>
            <a:r>
              <a:rPr lang="en-US" sz="1600" dirty="0" smtClean="0"/>
              <a:t>Perhaps too old to be doctor?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842050" y="5227795"/>
            <a:ext cx="147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Children’s nurse</a:t>
            </a:r>
          </a:p>
          <a:p>
            <a:r>
              <a:rPr lang="en-US" sz="1600" dirty="0" smtClean="0"/>
              <a:t>Young, friendly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32715" y="5270877"/>
            <a:ext cx="152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Looks like a nurse or doctor</a:t>
            </a:r>
          </a:p>
          <a:p>
            <a:r>
              <a:rPr lang="en-US" sz="1600" dirty="0" smtClean="0"/>
              <a:t>Brown hair, tied back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59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files.smartsurvey.io/2/0/TTBKW/NHS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5" y="1760339"/>
            <a:ext cx="1024748" cy="1247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Exploring stereotypical views amongst young people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https://files.smartsurvey.io/2/0/FKRRE/NHS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7" y="1766689"/>
            <a:ext cx="980942" cy="124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files.smartsurvey.io/2/0/2T1ZB/NHS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19" y="1766689"/>
            <a:ext cx="1120283" cy="124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files.smartsurvey.io/2/0/AJL57/NHS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49" y="1776214"/>
            <a:ext cx="1048341" cy="123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files.smartsurvey.io/2/0/1840X/NHS1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15" y="1760339"/>
            <a:ext cx="1051898" cy="124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files.smartsurvey.io/2/0/DQRVL/NHS5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t="12768" r="828"/>
          <a:stretch/>
        </p:blipFill>
        <p:spPr bwMode="auto">
          <a:xfrm>
            <a:off x="457200" y="4072095"/>
            <a:ext cx="1030605" cy="1137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s://files.smartsurvey.io/2/0/1CNRX/NHS4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7" y="4072095"/>
            <a:ext cx="940435" cy="114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files.smartsurvey.io/2/0/N84CY/NHS3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20" y="4077175"/>
            <a:ext cx="911225" cy="113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files.smartsurvey.io/2/0/OEPNU/NHS2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49" y="4083525"/>
            <a:ext cx="975360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s://files.smartsurvey.io/2/0/YZ2YJ/NHS9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65" y="4077175"/>
            <a:ext cx="1042035" cy="115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842049" y="3077143"/>
            <a:ext cx="18027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Dad, works from home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060990"/>
            <a:ext cx="1528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Doctor, or an office job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210759" y="3077143"/>
            <a:ext cx="152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Dentist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9920" y="3077143"/>
            <a:ext cx="1528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Doctor (retired, very old)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532715" y="3007447"/>
            <a:ext cx="1528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Lawyer or lorry driver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15665" y="5230902"/>
            <a:ext cx="13821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Shop keeper, market seller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0759" y="5270877"/>
            <a:ext cx="152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Yoga teacher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59919" y="5230902"/>
            <a:ext cx="1528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Teacher/ headmistress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842050" y="5227795"/>
            <a:ext cx="147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Librarian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32715" y="5270877"/>
            <a:ext cx="1528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Dentist or hairdresser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4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676"/>
            <a:ext cx="3008313" cy="1162050"/>
          </a:xfrm>
        </p:spPr>
        <p:txBody>
          <a:bodyPr/>
          <a:lstStyle/>
          <a:p>
            <a:r>
              <a:rPr lang="en-US" dirty="0" smtClean="0"/>
              <a:t>Which role?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447" y="1275617"/>
            <a:ext cx="4762024" cy="3941616"/>
          </a:xfrm>
        </p:spPr>
        <p:txBody>
          <a:bodyPr>
            <a:normAutofit/>
          </a:bodyPr>
          <a:lstStyle/>
          <a:p>
            <a:r>
              <a:rPr lang="en-US" sz="1700" dirty="0" smtClean="0"/>
              <a:t>Over 50% chose nurse</a:t>
            </a:r>
          </a:p>
          <a:p>
            <a:r>
              <a:rPr lang="en-US" sz="1700" dirty="0" smtClean="0"/>
              <a:t>One quarter thought she answered 999 calls</a:t>
            </a:r>
          </a:p>
          <a:p>
            <a:r>
              <a:rPr lang="en-US" sz="1700" dirty="0" smtClean="0"/>
              <a:t>Just over a fifth selected doctor</a:t>
            </a:r>
          </a:p>
          <a:p>
            <a:r>
              <a:rPr lang="en-US" sz="1700" dirty="0" smtClean="0"/>
              <a:t>Very few votes for plumber or engineer</a:t>
            </a:r>
          </a:p>
          <a:p>
            <a:r>
              <a:rPr lang="en-US" sz="1700" dirty="0" smtClean="0"/>
              <a:t>Girls more likely to choose doctor (24% versus 19%)</a:t>
            </a:r>
          </a:p>
          <a:p>
            <a:r>
              <a:rPr lang="en-US" sz="1700" dirty="0" smtClean="0"/>
              <a:t>Most notable difference amongst more affluent – over a third chose doctor (female bias)</a:t>
            </a:r>
          </a:p>
          <a:p>
            <a:r>
              <a:rPr lang="en-US" sz="1700" dirty="0" smtClean="0"/>
              <a:t>Younger more likely to choose nurse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Oval Callout 13"/>
          <p:cNvSpPr/>
          <p:nvPr/>
        </p:nvSpPr>
        <p:spPr>
          <a:xfrm>
            <a:off x="233573" y="4751294"/>
            <a:ext cx="1942848" cy="154988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She doesn’t look as though she’d  like to get dirty</a:t>
            </a:r>
          </a:p>
          <a:p>
            <a:pPr algn="ctr"/>
            <a:endParaRPr lang="en-US" sz="1600" dirty="0"/>
          </a:p>
        </p:txBody>
      </p:sp>
      <p:sp>
        <p:nvSpPr>
          <p:cNvPr id="15" name="Oval Callout 14"/>
          <p:cNvSpPr/>
          <p:nvPr/>
        </p:nvSpPr>
        <p:spPr>
          <a:xfrm>
            <a:off x="2348590" y="5322231"/>
            <a:ext cx="1942848" cy="127013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Plumbers are men – that’s a  man’s job</a:t>
            </a:r>
          </a:p>
          <a:p>
            <a:pPr algn="ctr"/>
            <a:endParaRPr lang="en-US" sz="1600" dirty="0"/>
          </a:p>
        </p:txBody>
      </p:sp>
      <p:sp>
        <p:nvSpPr>
          <p:cNvPr id="16" name="Oval Callout 15"/>
          <p:cNvSpPr/>
          <p:nvPr/>
        </p:nvSpPr>
        <p:spPr>
          <a:xfrm>
            <a:off x="4616652" y="4796117"/>
            <a:ext cx="1942848" cy="14873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The plumbers that come to our house are all men</a:t>
            </a:r>
            <a:endParaRPr lang="en-US" sz="1600" dirty="0"/>
          </a:p>
        </p:txBody>
      </p:sp>
      <p:sp>
        <p:nvSpPr>
          <p:cNvPr id="17" name="Oval Callout 16"/>
          <p:cNvSpPr/>
          <p:nvPr/>
        </p:nvSpPr>
        <p:spPr>
          <a:xfrm>
            <a:off x="6603177" y="4796117"/>
            <a:ext cx="2540823" cy="164683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 doesn’t suit her, that’s a man – someone serious and bald</a:t>
            </a:r>
            <a:endParaRPr lang="en-US" dirty="0"/>
          </a:p>
        </p:txBody>
      </p:sp>
      <p:pic>
        <p:nvPicPr>
          <p:cNvPr id="19" name="Picture 18" descr="https://files.smartsurvey.io/2/0/FYBRX/NHS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60" y="2319897"/>
            <a:ext cx="947569" cy="104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files.smartsurvey.io/2/0/F74LR/NHS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60" y="837423"/>
            <a:ext cx="947570" cy="135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s://files.smartsurvey.io/2/0/ZIS11/NHS1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1"/>
          <a:stretch/>
        </p:blipFill>
        <p:spPr bwMode="auto">
          <a:xfrm>
            <a:off x="5731459" y="3526285"/>
            <a:ext cx="947570" cy="103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s://files.smartsurvey.io/2/0/F8O7Y/NHS1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33" y="1504801"/>
            <a:ext cx="914400" cy="106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s://files.smartsurvey.io/2/0/ABJSV/NHS14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33" y="2901950"/>
            <a:ext cx="1028700" cy="106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Oval Callout 23"/>
          <p:cNvSpPr/>
          <p:nvPr/>
        </p:nvSpPr>
        <p:spPr>
          <a:xfrm>
            <a:off x="2901576" y="3744811"/>
            <a:ext cx="1942848" cy="14873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That’s what nurses look like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09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676"/>
            <a:ext cx="3008313" cy="675383"/>
          </a:xfrm>
        </p:spPr>
        <p:txBody>
          <a:bodyPr/>
          <a:lstStyle/>
          <a:p>
            <a:r>
              <a:rPr lang="en-US" dirty="0" smtClean="0"/>
              <a:t>Which role?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447" y="752676"/>
            <a:ext cx="5700972" cy="3941616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Almost two-thirds chose surgeon</a:t>
            </a:r>
          </a:p>
          <a:p>
            <a:r>
              <a:rPr lang="en-US" sz="1600" dirty="0" smtClean="0"/>
              <a:t>Manager selected by c. 20%</a:t>
            </a:r>
          </a:p>
          <a:p>
            <a:r>
              <a:rPr lang="en-US" sz="1600" dirty="0" smtClean="0"/>
              <a:t>Builder was chosen by 8% of children </a:t>
            </a:r>
          </a:p>
          <a:p>
            <a:endParaRPr lang="en-US" sz="1600" dirty="0"/>
          </a:p>
          <a:p>
            <a:r>
              <a:rPr lang="en-US" sz="1600" dirty="0" smtClean="0"/>
              <a:t>Girls were marginally more likely to select surgeon, whilst boys were more likely to select manager</a:t>
            </a:r>
          </a:p>
          <a:p>
            <a:r>
              <a:rPr lang="en-US" sz="1600" dirty="0" smtClean="0"/>
              <a:t>Older children more significantly likely to select surgeon (71% versus 51% of younger</a:t>
            </a:r>
          </a:p>
          <a:p>
            <a:endParaRPr lang="en-US" sz="1600" dirty="0"/>
          </a:p>
          <a:p>
            <a:r>
              <a:rPr lang="en-US" sz="1600" dirty="0" smtClean="0"/>
              <a:t>Greatest correlation in response was between areas of higher and lower socio-demographics</a:t>
            </a:r>
          </a:p>
          <a:p>
            <a:r>
              <a:rPr lang="en-US" sz="1600" dirty="0" smtClean="0"/>
              <a:t>More likely to select manager over surgeon compared to whole sample</a:t>
            </a:r>
          </a:p>
          <a:p>
            <a:r>
              <a:rPr lang="en-US" sz="1600" dirty="0" smtClean="0"/>
              <a:t>Highest rating for builder where manual jobs predominate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14" name="Oval Callout 13"/>
          <p:cNvSpPr/>
          <p:nvPr/>
        </p:nvSpPr>
        <p:spPr>
          <a:xfrm>
            <a:off x="0" y="4578550"/>
            <a:ext cx="1942848" cy="154988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Engineers fix engines and he’s not wearing overalls</a:t>
            </a:r>
          </a:p>
          <a:p>
            <a:pPr algn="ctr"/>
            <a:endParaRPr lang="en-US" sz="1600" dirty="0"/>
          </a:p>
        </p:txBody>
      </p:sp>
      <p:sp>
        <p:nvSpPr>
          <p:cNvPr id="15" name="Oval Callout 14"/>
          <p:cNvSpPr/>
          <p:nvPr/>
        </p:nvSpPr>
        <p:spPr>
          <a:xfrm>
            <a:off x="1765885" y="5370227"/>
            <a:ext cx="1942848" cy="127013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 surgeon is a serious job, he suits being serious </a:t>
            </a:r>
            <a:endParaRPr lang="en-US" sz="1600" dirty="0"/>
          </a:p>
        </p:txBody>
      </p:sp>
      <p:sp>
        <p:nvSpPr>
          <p:cNvPr id="17" name="Oval Callout 16"/>
          <p:cNvSpPr/>
          <p:nvPr/>
        </p:nvSpPr>
        <p:spPr>
          <a:xfrm>
            <a:off x="7051412" y="5042475"/>
            <a:ext cx="2092588" cy="154988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Not a builder – that would be a man but someone younger, stronger</a:t>
            </a:r>
            <a:endParaRPr lang="en-US" sz="1400" dirty="0"/>
          </a:p>
        </p:txBody>
      </p:sp>
      <p:sp>
        <p:nvSpPr>
          <p:cNvPr id="24" name="Oval Callout 23"/>
          <p:cNvSpPr/>
          <p:nvPr/>
        </p:nvSpPr>
        <p:spPr>
          <a:xfrm>
            <a:off x="5244640" y="5083378"/>
            <a:ext cx="1942848" cy="14873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He looks old enough to be a manager and that’s a serious job too</a:t>
            </a:r>
            <a:endParaRPr lang="en-US" sz="1600" dirty="0"/>
          </a:p>
        </p:txBody>
      </p:sp>
      <p:pic>
        <p:nvPicPr>
          <p:cNvPr id="18" name="Picture 17" descr="https://files.smartsurvey.io/2/0/C7IDV/NHS2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65" y="71676"/>
            <a:ext cx="1458972" cy="175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ttps://files.smartsurvey.io/2/0/G02H1/NHS1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3"/>
          <a:stretch/>
        </p:blipFill>
        <p:spPr bwMode="auto">
          <a:xfrm>
            <a:off x="6153418" y="1828045"/>
            <a:ext cx="1357966" cy="160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ttps://files.smartsurvey.io/2/0/FI25B/NHS1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 bwMode="auto">
          <a:xfrm>
            <a:off x="6216064" y="3574346"/>
            <a:ext cx="1295320" cy="130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files.smartsurvey.io/2/0/E2CFM/NHS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01" y="896822"/>
            <a:ext cx="1262866" cy="168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files.smartsurvey.io/2/0/VWCPE/NHS1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92" y="2630732"/>
            <a:ext cx="1114437" cy="159653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val Callout 28"/>
          <p:cNvSpPr/>
          <p:nvPr/>
        </p:nvSpPr>
        <p:spPr>
          <a:xfrm>
            <a:off x="3233929" y="4578550"/>
            <a:ext cx="2115017" cy="124851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He looks experienced enough to be a surgeon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07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Mixed Methodologies Selected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355028"/>
              </p:ext>
            </p:extLst>
          </p:nvPr>
        </p:nvGraphicFramePr>
        <p:xfrm>
          <a:off x="457200" y="1870216"/>
          <a:ext cx="8229600" cy="351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4" imgW="5651500" imgH="2311400" progId="Word.Document.12">
                  <p:embed/>
                </p:oleObj>
              </mc:Choice>
              <mc:Fallback>
                <p:oleObj name="Document" r:id="rId4" imgW="56515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70216"/>
                        <a:ext cx="8229600" cy="351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695693"/>
            <a:ext cx="8229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copy of the on-line survey and all the discussion guides used to shape the research are provided as Annex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858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general misconception: Gender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1723516"/>
            <a:ext cx="1981203" cy="116909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Some jobs men do and others ladies do</a:t>
            </a:r>
            <a:endParaRPr lang="en-US" sz="1400" dirty="0"/>
          </a:p>
        </p:txBody>
      </p:sp>
      <p:sp>
        <p:nvSpPr>
          <p:cNvPr id="5" name="Oval Callout 4"/>
          <p:cNvSpPr/>
          <p:nvPr/>
        </p:nvSpPr>
        <p:spPr>
          <a:xfrm>
            <a:off x="4234326" y="1688353"/>
            <a:ext cx="1981203" cy="154015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Mostly children spend more time with their mum – the man does the more manly job</a:t>
            </a:r>
            <a:endParaRPr lang="en-US" sz="1400" dirty="0"/>
          </a:p>
        </p:txBody>
      </p:sp>
      <p:sp>
        <p:nvSpPr>
          <p:cNvPr id="6" name="Oval Callout 5"/>
          <p:cNvSpPr/>
          <p:nvPr/>
        </p:nvSpPr>
        <p:spPr>
          <a:xfrm>
            <a:off x="6789270" y="1744434"/>
            <a:ext cx="1981203" cy="116909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Teachers are more female</a:t>
            </a:r>
            <a:endParaRPr lang="en-US" sz="1400" dirty="0"/>
          </a:p>
        </p:txBody>
      </p:sp>
      <p:sp>
        <p:nvSpPr>
          <p:cNvPr id="7" name="Oval Callout 6"/>
          <p:cNvSpPr/>
          <p:nvPr/>
        </p:nvSpPr>
        <p:spPr>
          <a:xfrm>
            <a:off x="470645" y="5351232"/>
            <a:ext cx="1981203" cy="116909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Pilots are more male than female</a:t>
            </a:r>
            <a:endParaRPr lang="en-US" sz="1400" dirty="0"/>
          </a:p>
        </p:txBody>
      </p:sp>
      <p:sp>
        <p:nvSpPr>
          <p:cNvPr id="8" name="Oval Callout 7"/>
          <p:cNvSpPr/>
          <p:nvPr/>
        </p:nvSpPr>
        <p:spPr>
          <a:xfrm>
            <a:off x="2735726" y="5231435"/>
            <a:ext cx="2667310" cy="162656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When you go to a chemist there are lots of ladies serving you but the person at the back making the medicine is a man – the boss?</a:t>
            </a:r>
            <a:endParaRPr lang="en-US" sz="1400" dirty="0"/>
          </a:p>
        </p:txBody>
      </p:sp>
      <p:sp>
        <p:nvSpPr>
          <p:cNvPr id="9" name="Oval Callout 8"/>
          <p:cNvSpPr/>
          <p:nvPr/>
        </p:nvSpPr>
        <p:spPr>
          <a:xfrm>
            <a:off x="6215529" y="4958530"/>
            <a:ext cx="2667310" cy="162656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Doctor sounds more manly - I always thought a nurse had to be a girl and a doctor had to be a man</a:t>
            </a:r>
            <a:endParaRPr lang="en-US" sz="1400" dirty="0"/>
          </a:p>
        </p:txBody>
      </p:sp>
      <p:sp>
        <p:nvSpPr>
          <p:cNvPr id="10" name="Oval Callout 9"/>
          <p:cNvSpPr/>
          <p:nvPr/>
        </p:nvSpPr>
        <p:spPr>
          <a:xfrm>
            <a:off x="2253123" y="3472434"/>
            <a:ext cx="1981203" cy="132666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paramedic is more of a man thing</a:t>
            </a:r>
            <a:endParaRPr lang="en-US" sz="1400" dirty="0"/>
          </a:p>
        </p:txBody>
      </p:sp>
      <p:sp>
        <p:nvSpPr>
          <p:cNvPr id="11" name="Oval Callout 10"/>
          <p:cNvSpPr/>
          <p:nvPr/>
        </p:nvSpPr>
        <p:spPr>
          <a:xfrm>
            <a:off x="6460563" y="3268433"/>
            <a:ext cx="1981203" cy="116909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 dentist is a man and women are helpers</a:t>
            </a:r>
            <a:endParaRPr lang="en-US" sz="1400" dirty="0"/>
          </a:p>
        </p:txBody>
      </p:sp>
      <p:sp>
        <p:nvSpPr>
          <p:cNvPr id="12" name="Oval Callout 11"/>
          <p:cNvSpPr/>
          <p:nvPr/>
        </p:nvSpPr>
        <p:spPr>
          <a:xfrm>
            <a:off x="4479360" y="3774193"/>
            <a:ext cx="1981203" cy="132666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Engineers are men like plumbers and builders</a:t>
            </a:r>
            <a:endParaRPr lang="en-US" sz="1400" dirty="0"/>
          </a:p>
        </p:txBody>
      </p:sp>
      <p:sp>
        <p:nvSpPr>
          <p:cNvPr id="13" name="Oval Callout 12"/>
          <p:cNvSpPr/>
          <p:nvPr/>
        </p:nvSpPr>
        <p:spPr>
          <a:xfrm>
            <a:off x="251009" y="3890788"/>
            <a:ext cx="1981203" cy="132666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doctor is a more realistic job for boys</a:t>
            </a:r>
            <a:endParaRPr lang="en-US" sz="1400" dirty="0"/>
          </a:p>
        </p:txBody>
      </p:sp>
      <p:sp>
        <p:nvSpPr>
          <p:cNvPr id="14" name="Oval Callout 13"/>
          <p:cNvSpPr/>
          <p:nvPr/>
        </p:nvSpPr>
        <p:spPr>
          <a:xfrm>
            <a:off x="2008089" y="1901840"/>
            <a:ext cx="1981203" cy="132666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Baker sounds like a lady, chef like a 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2821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general misconception: Age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39057" y="1688353"/>
            <a:ext cx="2226237" cy="13745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 matters </a:t>
            </a:r>
            <a:endParaRPr lang="en-US" sz="1600" dirty="0"/>
          </a:p>
        </p:txBody>
      </p:sp>
      <p:sp>
        <p:nvSpPr>
          <p:cNvPr id="5" name="Oval Callout 4"/>
          <p:cNvSpPr/>
          <p:nvPr/>
        </p:nvSpPr>
        <p:spPr>
          <a:xfrm>
            <a:off x="2882151" y="1792941"/>
            <a:ext cx="2226237" cy="155686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When you get older your hands could be really shaky</a:t>
            </a:r>
            <a:endParaRPr lang="en-US" sz="1600" dirty="0"/>
          </a:p>
        </p:txBody>
      </p:sp>
      <p:sp>
        <p:nvSpPr>
          <p:cNvPr id="6" name="Oval Callout 5"/>
          <p:cNvSpPr/>
          <p:nvPr/>
        </p:nvSpPr>
        <p:spPr>
          <a:xfrm>
            <a:off x="6042210" y="1688353"/>
            <a:ext cx="2226237" cy="13745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 may not be able to hear as well so you couldn’t answer the  phones</a:t>
            </a:r>
            <a:endParaRPr lang="en-US" sz="1600" dirty="0"/>
          </a:p>
        </p:txBody>
      </p:sp>
      <p:sp>
        <p:nvSpPr>
          <p:cNvPr id="7" name="Oval Callout 6"/>
          <p:cNvSpPr/>
          <p:nvPr/>
        </p:nvSpPr>
        <p:spPr>
          <a:xfrm>
            <a:off x="470645" y="5145739"/>
            <a:ext cx="2226237" cy="13745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 could be slow picking up the phone</a:t>
            </a:r>
            <a:endParaRPr lang="en-US" sz="1600" dirty="0"/>
          </a:p>
        </p:txBody>
      </p:sp>
      <p:sp>
        <p:nvSpPr>
          <p:cNvPr id="8" name="Oval Callout 7"/>
          <p:cNvSpPr/>
          <p:nvPr/>
        </p:nvSpPr>
        <p:spPr>
          <a:xfrm>
            <a:off x="2696882" y="4479361"/>
            <a:ext cx="2997201" cy="191246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If you were taking calls you might say the wrong stuff and might forget</a:t>
            </a:r>
            <a:endParaRPr lang="en-US" sz="1600" dirty="0"/>
          </a:p>
        </p:txBody>
      </p:sp>
      <p:sp>
        <p:nvSpPr>
          <p:cNvPr id="10" name="Oval Callout 9"/>
          <p:cNvSpPr/>
          <p:nvPr/>
        </p:nvSpPr>
        <p:spPr>
          <a:xfrm>
            <a:off x="1211728" y="3083857"/>
            <a:ext cx="2226237" cy="155985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 couldn’t be a surgeon or do stitches</a:t>
            </a:r>
            <a:endParaRPr lang="en-US" sz="1600" dirty="0"/>
          </a:p>
        </p:txBody>
      </p:sp>
      <p:sp>
        <p:nvSpPr>
          <p:cNvPr id="11" name="Oval Callout 10"/>
          <p:cNvSpPr/>
          <p:nvPr/>
        </p:nvSpPr>
        <p:spPr>
          <a:xfrm>
            <a:off x="6917763" y="4458445"/>
            <a:ext cx="2226237" cy="13745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 can still be a nurse when you are older</a:t>
            </a:r>
            <a:endParaRPr lang="en-US" sz="1600" dirty="0"/>
          </a:p>
        </p:txBody>
      </p:sp>
      <p:sp>
        <p:nvSpPr>
          <p:cNvPr id="12" name="Oval Callout 11"/>
          <p:cNvSpPr/>
          <p:nvPr/>
        </p:nvSpPr>
        <p:spPr>
          <a:xfrm>
            <a:off x="4882774" y="3230279"/>
            <a:ext cx="2817909" cy="155985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At 67 you couldn’t be a doctor.  It’s an important job and you might get ill</a:t>
            </a:r>
            <a:endParaRPr lang="en-US" sz="1600" dirty="0"/>
          </a:p>
        </p:txBody>
      </p:sp>
      <p:sp>
        <p:nvSpPr>
          <p:cNvPr id="13" name="Oval Callout 12"/>
          <p:cNvSpPr/>
          <p:nvPr/>
        </p:nvSpPr>
        <p:spPr>
          <a:xfrm>
            <a:off x="5474446" y="5319057"/>
            <a:ext cx="2226237" cy="13745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 would expect the desk lady to be old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5381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Identify potential influences on stereotypical views among primary school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98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Seeking potential influences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9212"/>
          </a:xfrm>
        </p:spPr>
        <p:txBody>
          <a:bodyPr>
            <a:normAutofit fontScale="92500"/>
          </a:bodyPr>
          <a:lstStyle/>
          <a:p>
            <a:r>
              <a:rPr lang="en-US" sz="2100" dirty="0" smtClean="0"/>
              <a:t>It seems schools can be discounted as a source of stereotypical viewpoints</a:t>
            </a:r>
          </a:p>
          <a:p>
            <a:r>
              <a:rPr lang="en-US" sz="2100" dirty="0" smtClean="0"/>
              <a:t>Equally, parents from all backgrounds reiterate the values delivered through schools</a:t>
            </a:r>
          </a:p>
          <a:p>
            <a:pPr lvl="1"/>
            <a:r>
              <a:rPr lang="en-US" sz="2100" dirty="0" smtClean="0"/>
              <a:t>Support to help children achieve what they want to be </a:t>
            </a:r>
          </a:p>
          <a:p>
            <a:pPr lvl="1"/>
            <a:r>
              <a:rPr lang="en-US" sz="2100" dirty="0" smtClean="0"/>
              <a:t>Do something you love</a:t>
            </a:r>
          </a:p>
          <a:p>
            <a:pPr lvl="1"/>
            <a:r>
              <a:rPr lang="en-US" sz="2100" dirty="0" smtClean="0"/>
              <a:t>High aspirations even amongst lower demographics</a:t>
            </a:r>
          </a:p>
          <a:p>
            <a:r>
              <a:rPr lang="en-GB" sz="2100" dirty="0"/>
              <a:t>Whatever their aspirations, parents balance support and enthusiasm with </a:t>
            </a:r>
            <a:r>
              <a:rPr lang="en-GB" sz="2100" dirty="0" smtClean="0"/>
              <a:t>guidance, although approaches may differ</a:t>
            </a:r>
            <a:endParaRPr lang="en-GB" sz="2100" dirty="0"/>
          </a:p>
          <a:p>
            <a:pPr lvl="1"/>
            <a:r>
              <a:rPr lang="en-GB" sz="2100" dirty="0"/>
              <a:t>S</a:t>
            </a:r>
            <a:r>
              <a:rPr lang="en-GB" sz="2100" dirty="0" smtClean="0"/>
              <a:t>upport </a:t>
            </a:r>
            <a:r>
              <a:rPr lang="en-GB" sz="2100" dirty="0"/>
              <a:t>for the dream </a:t>
            </a:r>
            <a:r>
              <a:rPr lang="en-GB" sz="2100" dirty="0" smtClean="0"/>
              <a:t>v. </a:t>
            </a:r>
            <a:r>
              <a:rPr lang="en-GB" sz="2100" dirty="0"/>
              <a:t>support for an alternative in case the dream does not materialise</a:t>
            </a:r>
          </a:p>
          <a:p>
            <a:r>
              <a:rPr lang="en-GB" sz="2100" dirty="0"/>
              <a:t>Parents and teachers agree children should be open to and exposed to many opportunities at this stage in life </a:t>
            </a:r>
          </a:p>
          <a:p>
            <a:pPr lvl="1"/>
            <a:r>
              <a:rPr lang="en-GB" sz="2100" dirty="0" smtClean="0"/>
              <a:t>Very </a:t>
            </a:r>
            <a:r>
              <a:rPr lang="en-GB" sz="2100" dirty="0"/>
              <a:t>evident that parents are embracing the breadth of opportunity their children have available to them (in contrast to their own choices) and want them to embrace this </a:t>
            </a:r>
          </a:p>
          <a:p>
            <a:endParaRPr lang="en-GB" sz="20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2984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So what are the greatest influences?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4284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196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Potential influences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420400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141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Age of child </a:t>
            </a:r>
          </a:p>
          <a:p>
            <a:pPr lvl="1"/>
            <a:r>
              <a:rPr lang="en-US" dirty="0" smtClean="0"/>
              <a:t>Move away from traditional job aspirations</a:t>
            </a:r>
          </a:p>
          <a:p>
            <a:pPr lvl="1"/>
            <a:r>
              <a:rPr lang="en-US" dirty="0" smtClean="0"/>
              <a:t>Young are more likely to be attracted to new seemingly exciting careers</a:t>
            </a:r>
          </a:p>
          <a:p>
            <a:r>
              <a:rPr lang="en-US" dirty="0" smtClean="0"/>
              <a:t>Gender of child</a:t>
            </a:r>
          </a:p>
          <a:p>
            <a:pPr lvl="1"/>
            <a:r>
              <a:rPr lang="en-US" dirty="0" smtClean="0"/>
              <a:t>Girls appear to be more stereotypical in views about careers </a:t>
            </a:r>
          </a:p>
          <a:p>
            <a:pPr lvl="1"/>
            <a:r>
              <a:rPr lang="en-US" dirty="0" smtClean="0"/>
              <a:t>Smaller repertoire than boys and seemingly happier to consider more traditional roles </a:t>
            </a:r>
          </a:p>
          <a:p>
            <a:pPr lvl="1"/>
            <a:r>
              <a:rPr lang="en-US" dirty="0" smtClean="0"/>
              <a:t>Perhaps don’t believe they have as many opportunities</a:t>
            </a:r>
          </a:p>
          <a:p>
            <a:pPr lvl="1"/>
            <a:r>
              <a:rPr lang="en-US" dirty="0" smtClean="0"/>
              <a:t>Health careers appear to be more attractive to girls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658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Potential influences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528565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88118" y="1600200"/>
            <a:ext cx="4398682" cy="51083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Diversity of </a:t>
            </a:r>
            <a:r>
              <a:rPr lang="en-US" dirty="0" err="1" smtClean="0"/>
              <a:t>neighbourhood</a:t>
            </a:r>
            <a:r>
              <a:rPr lang="en-US" dirty="0" smtClean="0"/>
              <a:t> directly impacts likelihood to see and accept diversity represented in local workforce  </a:t>
            </a:r>
          </a:p>
          <a:p>
            <a:pPr lvl="1"/>
            <a:r>
              <a:rPr lang="en-US" dirty="0" smtClean="0"/>
              <a:t>Knock-on impact of perceptions: ‘It’s usually foreigners that do that job’ </a:t>
            </a:r>
          </a:p>
          <a:p>
            <a:endParaRPr lang="en-US" dirty="0" smtClean="0"/>
          </a:p>
          <a:p>
            <a:r>
              <a:rPr lang="en-US" dirty="0" smtClean="0"/>
              <a:t>Socio-demographics</a:t>
            </a:r>
          </a:p>
          <a:p>
            <a:pPr lvl="1"/>
            <a:r>
              <a:rPr lang="en-US" dirty="0" smtClean="0"/>
              <a:t>Impacts exposure to range of careers </a:t>
            </a:r>
          </a:p>
          <a:p>
            <a:pPr lvl="1"/>
            <a:r>
              <a:rPr lang="en-US" dirty="0" smtClean="0"/>
              <a:t>Patterns of work amongst family members may impact on perceptions of achievable careers</a:t>
            </a:r>
          </a:p>
          <a:p>
            <a:endParaRPr lang="en-US" dirty="0" smtClean="0"/>
          </a:p>
          <a:p>
            <a:r>
              <a:rPr lang="en-US" dirty="0" smtClean="0"/>
              <a:t>Landscape</a:t>
            </a:r>
          </a:p>
          <a:p>
            <a:pPr lvl="1"/>
            <a:r>
              <a:rPr lang="en-US" dirty="0" smtClean="0"/>
              <a:t>For rural community relying on tourism, community shapes what they want to be </a:t>
            </a:r>
          </a:p>
          <a:p>
            <a:endParaRPr lang="en-US" dirty="0" smtClean="0"/>
          </a:p>
          <a:p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Expectation to follow professional career paths, though changing with time </a:t>
            </a:r>
          </a:p>
          <a:p>
            <a:pPr lvl="1"/>
            <a:r>
              <a:rPr lang="en-US" dirty="0" smtClean="0"/>
              <a:t>High ambitions of parents who want things to be better for their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63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Potential influences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997693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141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they have seen</a:t>
            </a:r>
          </a:p>
          <a:p>
            <a:pPr lvl="1"/>
            <a:r>
              <a:rPr lang="en-US" dirty="0" smtClean="0"/>
              <a:t>Experiences relating to health</a:t>
            </a:r>
          </a:p>
          <a:p>
            <a:pPr lvl="1"/>
            <a:r>
              <a:rPr lang="en-US" dirty="0" smtClean="0"/>
              <a:t>Gender, age and appearance of doctor, nurse, dentist, radiographer, surgeon etc. forms their perceptions </a:t>
            </a:r>
          </a:p>
          <a:p>
            <a:endParaRPr lang="en-US" dirty="0" smtClean="0"/>
          </a:p>
          <a:p>
            <a:r>
              <a:rPr lang="en-US" dirty="0" smtClean="0"/>
              <a:t>Who they know </a:t>
            </a:r>
          </a:p>
          <a:p>
            <a:pPr lvl="1"/>
            <a:r>
              <a:rPr lang="en-US" dirty="0" smtClean="0"/>
              <a:t>Extent of knowledge and language directly related to personal experience and also to whether a member of the family works for NHS</a:t>
            </a:r>
          </a:p>
          <a:p>
            <a:pPr lvl="1"/>
            <a:r>
              <a:rPr lang="en-US" dirty="0" smtClean="0"/>
              <a:t>Natural assumption that other members of NHS staff doing the same job as family member or friend will be similar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65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Potential influences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628806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32941" y="1417638"/>
            <a:ext cx="4353859" cy="5138438"/>
          </a:xfrm>
        </p:spPr>
        <p:txBody>
          <a:bodyPr>
            <a:noAutofit/>
          </a:bodyPr>
          <a:lstStyle/>
          <a:p>
            <a:r>
              <a:rPr lang="en-US" sz="1600" dirty="0" smtClean="0"/>
              <a:t>Positive role models in soap operas / hospital dramas were noted by children, teachers and parents</a:t>
            </a:r>
          </a:p>
          <a:p>
            <a:r>
              <a:rPr lang="en-US" sz="1600" dirty="0" smtClean="0"/>
              <a:t>However this influence does not appear to be impacting as effectively as might be expected </a:t>
            </a:r>
          </a:p>
          <a:p>
            <a:pPr lvl="1"/>
            <a:r>
              <a:rPr lang="en-US" sz="1600" dirty="0" smtClean="0"/>
              <a:t>High popularity of shows</a:t>
            </a:r>
          </a:p>
          <a:p>
            <a:pPr lvl="1"/>
            <a:r>
              <a:rPr lang="en-US" sz="1600" dirty="0" smtClean="0"/>
              <a:t>High levels of recall of characters</a:t>
            </a:r>
          </a:p>
          <a:p>
            <a:pPr lvl="1"/>
            <a:r>
              <a:rPr lang="en-US" sz="1600" dirty="0" smtClean="0"/>
              <a:t>Engagement on emotional level (OBEM)</a:t>
            </a:r>
          </a:p>
          <a:p>
            <a:pPr lvl="1"/>
            <a:r>
              <a:rPr lang="en-US" sz="1600" dirty="0" smtClean="0"/>
              <a:t>Need to dispel myth of association with blood etc. </a:t>
            </a:r>
          </a:p>
          <a:p>
            <a:endParaRPr lang="en-US" sz="1600" dirty="0" smtClean="0"/>
          </a:p>
          <a:p>
            <a:r>
              <a:rPr lang="en-US" sz="1600" dirty="0" smtClean="0"/>
              <a:t>In comparison Chef / Cooking career is equally appealing to both genders, largely attributed to positive role models and exposure on TV</a:t>
            </a:r>
          </a:p>
          <a:p>
            <a:endParaRPr lang="en-US" sz="1600" dirty="0"/>
          </a:p>
          <a:p>
            <a:r>
              <a:rPr lang="en-US" sz="1600" dirty="0" smtClean="0"/>
              <a:t>Social media introduced them to aspirations to be You Tuber or gamer</a:t>
            </a:r>
          </a:p>
          <a:p>
            <a:endParaRPr lang="en-US" sz="1600" dirty="0" smtClean="0"/>
          </a:p>
          <a:p>
            <a:r>
              <a:rPr lang="en-US" sz="1600" dirty="0" smtClean="0"/>
              <a:t>Social media most influential for children whose parents are less engaged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23811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Potential influences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658764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79494"/>
            <a:ext cx="4038600" cy="50785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303059" y="1600200"/>
            <a:ext cx="4536141" cy="5078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Some evidence of children wanting to follow career of parent or family member (not peers)</a:t>
            </a:r>
          </a:p>
          <a:p>
            <a:r>
              <a:rPr lang="en-US" sz="1600" dirty="0" smtClean="0"/>
              <a:t>Parents supportive – may promote importance of higher level education rather than specific careers </a:t>
            </a:r>
          </a:p>
          <a:p>
            <a:r>
              <a:rPr lang="en-US" sz="1600" dirty="0" smtClean="0"/>
              <a:t>Most engaged parents are most influential – give children experiences to help shape aspirations</a:t>
            </a:r>
          </a:p>
          <a:p>
            <a:r>
              <a:rPr lang="en-US" sz="1600" dirty="0" smtClean="0"/>
              <a:t>However, family structure appears to influence perceptions, in particular of female roles, </a:t>
            </a:r>
            <a:r>
              <a:rPr lang="en-US" sz="1600" dirty="0" err="1" smtClean="0"/>
              <a:t>e.g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Father with full-time profession and mother working part-time around children</a:t>
            </a:r>
          </a:p>
          <a:p>
            <a:pPr lvl="1"/>
            <a:r>
              <a:rPr lang="en-US" sz="1600" dirty="0" smtClean="0"/>
              <a:t>Lower income households requiring second salary - shift-work avoids need for childcare </a:t>
            </a:r>
          </a:p>
          <a:p>
            <a:pPr lvl="1"/>
            <a:r>
              <a:rPr lang="en-US" sz="1600" dirty="0" smtClean="0"/>
              <a:t>Single mums require flexible work as primary </a:t>
            </a:r>
            <a:r>
              <a:rPr lang="en-US" sz="1600" dirty="0" err="1" smtClean="0"/>
              <a:t>carer</a:t>
            </a:r>
            <a:endParaRPr lang="en-US" sz="1600" dirty="0" smtClean="0"/>
          </a:p>
          <a:p>
            <a:r>
              <a:rPr lang="en-US" sz="1600" dirty="0" smtClean="0"/>
              <a:t>Children perceive females to be the ones to work in caring professions, linked to children</a:t>
            </a:r>
          </a:p>
          <a:p>
            <a:pPr marL="457200" lvl="1" indent="0">
              <a:buFont typeface="Arial"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5198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Research design: Core schools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9880"/>
            <a:ext cx="8229600" cy="198693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Schools in 4 core areas, each delivering:</a:t>
            </a:r>
          </a:p>
          <a:p>
            <a:pPr lvl="1"/>
            <a:r>
              <a:rPr lang="en-US" sz="1600" dirty="0" smtClean="0"/>
              <a:t>On-line survey completed by Years 5 and 6, extended to Years 3 and 4 where possible</a:t>
            </a:r>
          </a:p>
          <a:p>
            <a:pPr lvl="1"/>
            <a:r>
              <a:rPr lang="en-US" sz="1600" dirty="0" smtClean="0"/>
              <a:t>Tele-depth interview with core staff member </a:t>
            </a:r>
          </a:p>
          <a:p>
            <a:pPr lvl="1"/>
            <a:r>
              <a:rPr lang="en-US" sz="1600" dirty="0" smtClean="0"/>
              <a:t>Careers session in class with c. 30 children (2 classes observed in one school)</a:t>
            </a:r>
          </a:p>
          <a:p>
            <a:pPr lvl="1"/>
            <a:r>
              <a:rPr lang="en-US" sz="1600" dirty="0" smtClean="0"/>
              <a:t>5 x paired depths with students </a:t>
            </a:r>
          </a:p>
          <a:p>
            <a:pPr lvl="1"/>
            <a:r>
              <a:rPr lang="en-US" sz="1600" dirty="0" smtClean="0"/>
              <a:t>Pupil focus groups with c. 8 respondents</a:t>
            </a:r>
          </a:p>
          <a:p>
            <a:pPr lvl="1"/>
            <a:r>
              <a:rPr lang="en-US" sz="1600" dirty="0" smtClean="0"/>
              <a:t>Teacher focus group with c. 4 members of staff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9349"/>
          <a:stretch/>
        </p:blipFill>
        <p:spPr>
          <a:xfrm>
            <a:off x="862105" y="3576818"/>
            <a:ext cx="7517310" cy="31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Potential influences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156851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79494"/>
            <a:ext cx="4038600" cy="5078506"/>
          </a:xfrm>
        </p:spPr>
        <p:txBody>
          <a:bodyPr>
            <a:normAutofit/>
          </a:bodyPr>
          <a:lstStyle/>
          <a:p>
            <a:r>
              <a:rPr lang="en-US" dirty="0" smtClean="0"/>
              <a:t>Inadvertently </a:t>
            </a:r>
            <a:r>
              <a:rPr lang="en-US" dirty="0"/>
              <a:t>the profile of primary teachers (predominantly female) may add to children’s </a:t>
            </a:r>
            <a:r>
              <a:rPr lang="en-US" dirty="0" smtClean="0"/>
              <a:t>perceptions </a:t>
            </a:r>
            <a:r>
              <a:rPr lang="en-US" dirty="0"/>
              <a:t>that women </a:t>
            </a:r>
            <a:r>
              <a:rPr lang="en-US" dirty="0" smtClean="0"/>
              <a:t>do </a:t>
            </a:r>
            <a:r>
              <a:rPr lang="en-US" dirty="0"/>
              <a:t>jobs related to caring and helping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1989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Explore opportunities in the KS2 curriculum for Health Careers to engage with primary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354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901" y="4505419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/>
              <a:t>‘Every state funded school must offer a curriculum which is balanced and broadly based and which </a:t>
            </a:r>
            <a:r>
              <a:rPr lang="is-IS" sz="3600" i="1" dirty="0" smtClean="0"/>
              <a:t>…</a:t>
            </a:r>
            <a:r>
              <a:rPr lang="is-IS" sz="3600" dirty="0" smtClean="0"/>
              <a:t> </a:t>
            </a:r>
            <a:r>
              <a:rPr lang="is-IS" sz="3600" i="1" dirty="0" smtClean="0"/>
              <a:t>prepares pupils at the school for the opportunities, responsibilities and experiences later in life’</a:t>
            </a:r>
          </a:p>
          <a:p>
            <a:pPr algn="ctr"/>
            <a:endParaRPr lang="is-IS" sz="3600" i="1" dirty="0"/>
          </a:p>
          <a:p>
            <a:pPr algn="r"/>
            <a:r>
              <a:rPr lang="is-IS" i="1" dirty="0" smtClean="0"/>
              <a:t>The National Curriculum in England: Key Stae 1 and 2 framework document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560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Interpretation by primary schools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8050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opportunity for careers teaching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493055"/>
              </p:ext>
            </p:extLst>
          </p:nvPr>
        </p:nvGraphicFramePr>
        <p:xfrm>
          <a:off x="457200" y="1600200"/>
          <a:ext cx="8229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6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opportunity for careers teaching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470711"/>
              </p:ext>
            </p:extLst>
          </p:nvPr>
        </p:nvGraphicFramePr>
        <p:xfrm>
          <a:off x="457200" y="1600200"/>
          <a:ext cx="8229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Teachers understand the benefits of careers teaching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87293" y="1619618"/>
            <a:ext cx="2943411" cy="155388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Pupils have no idea of the opportunities available to them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4551" y="1641891"/>
            <a:ext cx="4398682" cy="153161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smtClean="0"/>
              <a:t>Some of them seem too young to know what they want to do but counteracting stereotyping can benefit them immediately</a:t>
            </a:r>
            <a:endParaRPr lang="en-US" sz="1800" dirty="0"/>
          </a:p>
        </p:txBody>
      </p:sp>
      <p:sp>
        <p:nvSpPr>
          <p:cNvPr id="7" name="Oval Callout 6"/>
          <p:cNvSpPr/>
          <p:nvPr/>
        </p:nvSpPr>
        <p:spPr>
          <a:xfrm>
            <a:off x="3092823" y="4981373"/>
            <a:ext cx="2943411" cy="155388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never too early to introduce receptive language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149412" y="4413607"/>
            <a:ext cx="2943411" cy="155388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Girls do become more realistic about careers before boys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5714996" y="3739776"/>
            <a:ext cx="3182472" cy="197521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Pupils don’t see that they are building up their skills throughout their school years in order to go out to work ‘life skills’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2398057" y="3173501"/>
            <a:ext cx="2943411" cy="155388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Planting seeds can open up further discussions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04539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Resources to aid delivery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extent to which schools currently deliver careers varies hugely</a:t>
            </a:r>
          </a:p>
          <a:p>
            <a:r>
              <a:rPr lang="en-US" sz="2000" dirty="0" smtClean="0"/>
              <a:t>Estimated time = up to 10 hours filtered through</a:t>
            </a:r>
          </a:p>
          <a:p>
            <a:r>
              <a:rPr lang="en-US" sz="2000" dirty="0" smtClean="0"/>
              <a:t>What is apparent is that they don’t have many resources available to them 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Oval Callout 7"/>
          <p:cNvSpPr/>
          <p:nvPr/>
        </p:nvSpPr>
        <p:spPr>
          <a:xfrm>
            <a:off x="457201" y="3107765"/>
            <a:ext cx="2994212" cy="21306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Many jobs today outside the concept of what teachers feel comfortable with – things have changed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2379382" y="4987356"/>
            <a:ext cx="3160059" cy="155388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… </a:t>
            </a:r>
            <a:r>
              <a:rPr lang="en-US" dirty="0" smtClean="0"/>
              <a:t>If there was material available on careers I would definitely use it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4138708" y="2973294"/>
            <a:ext cx="2674468" cy="173616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Videos are definitely better than listening to a teacher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5788326" y="4419584"/>
            <a:ext cx="3217652" cy="19065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wide ranging resource introducing lots of careers and explaining the role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Magic wand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26955"/>
              </p:ext>
            </p:extLst>
          </p:nvPr>
        </p:nvGraphicFramePr>
        <p:xfrm>
          <a:off x="711201" y="1626815"/>
          <a:ext cx="7685741" cy="460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1201" y="6407413"/>
            <a:ext cx="853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extent of suggestions reflected the value attributed to careers teaching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Explore response among primary children and teachers to Step into the NHS website and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FF"/>
                </a:solidFill>
              </a:rPr>
              <a:t>Research design: On-line survey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627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sz="2900" dirty="0" smtClean="0"/>
              <a:t>Methodology </a:t>
            </a:r>
          </a:p>
          <a:p>
            <a:pPr lvl="1"/>
            <a:r>
              <a:rPr lang="en-GB" sz="2900" dirty="0" smtClean="0"/>
              <a:t>On-line survey completed by pupils from the core schools</a:t>
            </a:r>
          </a:p>
          <a:p>
            <a:pPr lvl="1"/>
            <a:r>
              <a:rPr lang="en-GB" sz="2900" dirty="0" smtClean="0"/>
              <a:t>Surveys completed in schools (supervised but not directed)</a:t>
            </a:r>
          </a:p>
          <a:p>
            <a:pPr lvl="1"/>
            <a:r>
              <a:rPr lang="en-GB" sz="2900" dirty="0" smtClean="0"/>
              <a:t>Tracking applied to identify individual school responses</a:t>
            </a:r>
          </a:p>
          <a:p>
            <a:endParaRPr lang="en-GB" sz="2900" dirty="0" smtClean="0"/>
          </a:p>
          <a:p>
            <a:r>
              <a:rPr lang="en-GB" sz="2900" dirty="0" smtClean="0"/>
              <a:t>Response</a:t>
            </a:r>
          </a:p>
          <a:p>
            <a:pPr lvl="1"/>
            <a:r>
              <a:rPr lang="en-GB" sz="2900" dirty="0" smtClean="0"/>
              <a:t>716 completed surveys (755 including incompletes)</a:t>
            </a:r>
          </a:p>
          <a:p>
            <a:pPr lvl="1"/>
            <a:endParaRPr lang="en-GB" sz="2900" dirty="0" smtClean="0"/>
          </a:p>
          <a:p>
            <a:pPr lvl="2"/>
            <a:r>
              <a:rPr lang="en-GB" sz="2900" dirty="0" smtClean="0"/>
              <a:t>51% girls : 49% boys</a:t>
            </a:r>
          </a:p>
          <a:p>
            <a:pPr lvl="2"/>
            <a:endParaRPr lang="en-GB" sz="2900" dirty="0" smtClean="0"/>
          </a:p>
          <a:p>
            <a:pPr lvl="2"/>
            <a:r>
              <a:rPr lang="en-GB" sz="2900" dirty="0" smtClean="0"/>
              <a:t>C. 1/3 of sample in Years 3 and 4</a:t>
            </a:r>
          </a:p>
          <a:p>
            <a:pPr lvl="2"/>
            <a:endParaRPr lang="en-GB" sz="2900" dirty="0" smtClean="0"/>
          </a:p>
          <a:p>
            <a:pPr lvl="2"/>
            <a:r>
              <a:rPr lang="en-GB" sz="2900" dirty="0" smtClean="0"/>
              <a:t>C. 2/3 of sample in Years 5 and 6</a:t>
            </a:r>
          </a:p>
          <a:p>
            <a:pPr lvl="2"/>
            <a:endParaRPr lang="en-GB" sz="2900" dirty="0" smtClean="0"/>
          </a:p>
          <a:p>
            <a:pPr lvl="2"/>
            <a:r>
              <a:rPr lang="en-GB" sz="2900" dirty="0" smtClean="0"/>
              <a:t>Almost 70% of sample aged 9-11 years </a:t>
            </a:r>
          </a:p>
          <a:p>
            <a:pPr lvl="2"/>
            <a:endParaRPr lang="en-GB" sz="2900" dirty="0" smtClean="0"/>
          </a:p>
          <a:p>
            <a:pPr lvl="2"/>
            <a:r>
              <a:rPr lang="en-GB" sz="2900" dirty="0" smtClean="0"/>
              <a:t>Response from individual schools proportional to school intake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95" y="6254444"/>
            <a:ext cx="2286405" cy="45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293403"/>
            <a:ext cx="1391056" cy="39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Resources tested 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748467"/>
              </p:ext>
            </p:extLst>
          </p:nvPr>
        </p:nvGraphicFramePr>
        <p:xfrm>
          <a:off x="457200" y="1600200"/>
          <a:ext cx="8229600" cy="503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288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Universal appeal of Step into NHS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‘I really like that – it makes you think about real life stuff.  So rather than say to your child that entails a lot of work, this makes them think about it by writing a job description’			(Parent)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‘That’s excellent.  I like that</a:t>
            </a:r>
            <a:r>
              <a:rPr lang="is-IS" sz="2000" dirty="0" smtClean="0"/>
              <a:t>…</a:t>
            </a:r>
            <a:r>
              <a:rPr lang="en-US" sz="2000" dirty="0" smtClean="0"/>
              <a:t> it’s better than careers advice because they</a:t>
            </a:r>
            <a:r>
              <a:rPr lang="uk-UA" sz="2000" dirty="0" smtClean="0"/>
              <a:t>’</a:t>
            </a:r>
            <a:r>
              <a:rPr lang="en-US" sz="2000" dirty="0" smtClean="0"/>
              <a:t>re researching it themselves’  (Teacher)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‘I really like it  because it’s not just telling you this is a job and blah blah’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‘It makes you feel really excited and gets your attention.’  (Pupils)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95" y="6254444"/>
            <a:ext cx="2286405" cy="45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293403"/>
            <a:ext cx="1391056" cy="3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18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641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Teachers universally liked the flexibility and inclusive nature </a:t>
            </a:r>
          </a:p>
          <a:p>
            <a:endParaRPr lang="en-US" sz="2000" dirty="0" smtClean="0"/>
          </a:p>
          <a:p>
            <a:r>
              <a:rPr lang="en-US" sz="2000" dirty="0" smtClean="0"/>
              <a:t>Even the school </a:t>
            </a:r>
            <a:r>
              <a:rPr lang="en-US" sz="2000" dirty="0"/>
              <a:t>with very limited </a:t>
            </a:r>
            <a:r>
              <a:rPr lang="en-US" sz="2000" dirty="0" smtClean="0"/>
              <a:t>opportunity for careers teaching identified </a:t>
            </a:r>
            <a:r>
              <a:rPr lang="en-US" sz="2000" dirty="0"/>
              <a:t>an opportunity to deliver through a series of career themed assemblies before launching the competition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Step into the NHS comprises some really beneficial student tools that would help to bring a real life feel to things they currently teach theoretically</a:t>
            </a:r>
          </a:p>
          <a:p>
            <a:endParaRPr lang="en-US" sz="2000" dirty="0"/>
          </a:p>
          <a:p>
            <a:r>
              <a:rPr lang="en-US" sz="2000" dirty="0" smtClean="0"/>
              <a:t>With only minor alterations Step into the NHS would be accessible for upper Key Stage 2 students </a:t>
            </a:r>
          </a:p>
          <a:p>
            <a:pPr lvl="1"/>
            <a:r>
              <a:rPr lang="en-US" sz="2000" dirty="0" smtClean="0"/>
              <a:t>Provide real examples of job descriptions for real jobs</a:t>
            </a:r>
          </a:p>
          <a:p>
            <a:pPr lvl="1"/>
            <a:r>
              <a:rPr lang="en-US" sz="2000" dirty="0" smtClean="0"/>
              <a:t>Career mapper is really fun but it should identify jobs they might like to research.  Avoid inferring career recommendations as this may have the opposite effect of narrowing their thoughts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Response from teachers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13647"/>
            <a:ext cx="5026212" cy="48641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most helpful resources  are those seen through the eyes of children</a:t>
            </a:r>
          </a:p>
          <a:p>
            <a:pPr lvl="1"/>
            <a:r>
              <a:rPr lang="en-US" sz="1600" dirty="0" smtClean="0"/>
              <a:t>Appeal of ‘Ramp’ </a:t>
            </a:r>
            <a:r>
              <a:rPr lang="en-US" sz="1600" dirty="0"/>
              <a:t>video </a:t>
            </a:r>
            <a:r>
              <a:rPr lang="en-US" sz="1600" dirty="0" smtClean="0"/>
              <a:t>versus </a:t>
            </a:r>
            <a:r>
              <a:rPr lang="en-US" sz="1600" dirty="0"/>
              <a:t>‘Meet’ </a:t>
            </a:r>
            <a:r>
              <a:rPr lang="en-US" sz="1600" dirty="0" smtClean="0"/>
              <a:t>videos which are deemed too </a:t>
            </a:r>
            <a:r>
              <a:rPr lang="en-US" sz="1600" dirty="0"/>
              <a:t>dry and language inaccessible </a:t>
            </a:r>
            <a:endParaRPr lang="en-US" sz="1600" dirty="0" smtClean="0"/>
          </a:p>
          <a:p>
            <a:pPr lvl="1"/>
            <a:r>
              <a:rPr lang="en-US" sz="1600" dirty="0" smtClean="0"/>
              <a:t>Simplified version of Danny’s journey (as poster or stepped PowerPoint) versus other patient journeys which are deemed far too complex</a:t>
            </a:r>
          </a:p>
          <a:p>
            <a:pPr lvl="1"/>
            <a:r>
              <a:rPr lang="en-US" sz="1600" dirty="0" smtClean="0"/>
              <a:t>Simple version of Real life, Your life </a:t>
            </a:r>
            <a:r>
              <a:rPr lang="en-US" sz="1600" dirty="0" err="1" smtClean="0"/>
              <a:t>PPt</a:t>
            </a:r>
            <a:r>
              <a:rPr lang="en-US" sz="1600" dirty="0" smtClean="0"/>
              <a:t> that gets them thinking about their skills and strengths to broaden thinking</a:t>
            </a:r>
          </a:p>
          <a:p>
            <a:r>
              <a:rPr lang="en-US" sz="1600" dirty="0" smtClean="0"/>
              <a:t>And those that are time saving</a:t>
            </a:r>
          </a:p>
          <a:p>
            <a:pPr lvl="1"/>
            <a:r>
              <a:rPr lang="en-US" sz="1600" dirty="0" smtClean="0"/>
              <a:t>List </a:t>
            </a:r>
            <a:r>
              <a:rPr lang="en-US" sz="1600" dirty="0"/>
              <a:t>of careers </a:t>
            </a:r>
            <a:r>
              <a:rPr lang="en-US" sz="1600" dirty="0" smtClean="0"/>
              <a:t>to research easy to access from one place</a:t>
            </a:r>
          </a:p>
          <a:p>
            <a:pPr lvl="1"/>
            <a:r>
              <a:rPr lang="en-US" sz="1600" dirty="0" smtClean="0"/>
              <a:t>Short summary of key points for each to introduce a wide range of careers </a:t>
            </a:r>
          </a:p>
          <a:p>
            <a:pPr lvl="1"/>
            <a:r>
              <a:rPr lang="en-US" sz="1600" dirty="0" smtClean="0"/>
              <a:t>Won’t extend </a:t>
            </a:r>
            <a:r>
              <a:rPr lang="en-US" sz="1600" dirty="0"/>
              <a:t>into what it’s like to work for NHS </a:t>
            </a:r>
            <a:r>
              <a:rPr lang="en-US" sz="1600" dirty="0" smtClean="0"/>
              <a:t>or career paths – this will be treated as an introduction to careers only  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Response from teachers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403" r="16178"/>
          <a:stretch/>
        </p:blipFill>
        <p:spPr>
          <a:xfrm>
            <a:off x="5660123" y="1613647"/>
            <a:ext cx="3026678" cy="49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13647"/>
            <a:ext cx="5026212" cy="4864100"/>
          </a:xfrm>
        </p:spPr>
        <p:txBody>
          <a:bodyPr>
            <a:noAutofit/>
          </a:bodyPr>
          <a:lstStyle/>
          <a:p>
            <a:r>
              <a:rPr lang="en-US" sz="1800" dirty="0" smtClean="0"/>
              <a:t>Write to schools.  Mail more impact than emails</a:t>
            </a:r>
          </a:p>
          <a:p>
            <a:pPr lvl="1"/>
            <a:r>
              <a:rPr lang="en-US" sz="1800" dirty="0" smtClean="0"/>
              <a:t>Stays in staffroom </a:t>
            </a:r>
          </a:p>
          <a:p>
            <a:pPr lvl="1"/>
            <a:r>
              <a:rPr lang="en-US" sz="1800" dirty="0" smtClean="0"/>
              <a:t>Tangible reminder</a:t>
            </a:r>
          </a:p>
          <a:p>
            <a:endParaRPr lang="en-US" sz="1800" dirty="0" smtClean="0"/>
          </a:p>
          <a:p>
            <a:r>
              <a:rPr lang="en-US" sz="1800" dirty="0" smtClean="0"/>
              <a:t>Email once established communication, </a:t>
            </a:r>
            <a:r>
              <a:rPr lang="en-US" sz="1800" dirty="0" err="1" smtClean="0"/>
              <a:t>recognise</a:t>
            </a:r>
            <a:r>
              <a:rPr lang="en-US" sz="1800" dirty="0" smtClean="0"/>
              <a:t> sender</a:t>
            </a:r>
          </a:p>
          <a:p>
            <a:endParaRPr lang="en-US" sz="1800" dirty="0" smtClean="0"/>
          </a:p>
          <a:p>
            <a:r>
              <a:rPr lang="en-US" sz="1800" dirty="0" smtClean="0"/>
              <a:t>Catch their eye, be bright and </a:t>
            </a:r>
            <a:r>
              <a:rPr lang="en-US" sz="1800" dirty="0" err="1" smtClean="0"/>
              <a:t>colourful</a:t>
            </a:r>
            <a:r>
              <a:rPr lang="en-US" sz="1800" dirty="0" smtClean="0"/>
              <a:t> and immediately capture their imagination</a:t>
            </a:r>
          </a:p>
          <a:p>
            <a:endParaRPr lang="en-US" sz="1800" dirty="0" smtClean="0"/>
          </a:p>
          <a:p>
            <a:r>
              <a:rPr lang="en-US" sz="1800" dirty="0"/>
              <a:t>FAO PSHE Coordinator but </a:t>
            </a:r>
            <a:r>
              <a:rPr lang="en-US" sz="1800" dirty="0" smtClean="0"/>
              <a:t>with a strong message on the outside of the envelope </a:t>
            </a:r>
            <a:endParaRPr lang="en-US" sz="1800" dirty="0"/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pen it knowing that it can help them</a:t>
            </a:r>
          </a:p>
          <a:p>
            <a:pPr lvl="1"/>
            <a:r>
              <a:rPr lang="en-US" sz="1800" dirty="0" smtClean="0"/>
              <a:t>The word free is important 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Reaching teachers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403" r="16178"/>
          <a:stretch/>
        </p:blipFill>
        <p:spPr>
          <a:xfrm>
            <a:off x="5660123" y="1613647"/>
            <a:ext cx="3026678" cy="49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860800" cy="507850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Genuine </a:t>
            </a:r>
            <a:r>
              <a:rPr lang="en-US" sz="2000" dirty="0"/>
              <a:t>enthusiasm – even disappointment when they </a:t>
            </a:r>
            <a:r>
              <a:rPr lang="en-US" sz="2000" dirty="0" smtClean="0"/>
              <a:t>learnt </a:t>
            </a:r>
            <a:r>
              <a:rPr lang="en-US" sz="2000" dirty="0"/>
              <a:t>it wasn’t for them.  </a:t>
            </a:r>
          </a:p>
          <a:p>
            <a:r>
              <a:rPr lang="en-US" sz="2000" dirty="0" smtClean="0"/>
              <a:t>Understood </a:t>
            </a:r>
            <a:r>
              <a:rPr lang="en-US" sz="2000" dirty="0"/>
              <a:t>mechanics and felt capable (Y5/6) of taking part  </a:t>
            </a:r>
            <a:endParaRPr lang="en-US" sz="2000" dirty="0" smtClean="0"/>
          </a:p>
          <a:p>
            <a:r>
              <a:rPr lang="en-US" sz="2000" dirty="0"/>
              <a:t>Prefer to enter in pairs / groups </a:t>
            </a:r>
            <a:endParaRPr lang="en-US" sz="2000" dirty="0" smtClean="0"/>
          </a:p>
          <a:p>
            <a:r>
              <a:rPr lang="en-US" sz="2000" dirty="0" smtClean="0"/>
              <a:t>Then confident </a:t>
            </a:r>
            <a:r>
              <a:rPr lang="en-US" sz="2000" dirty="0"/>
              <a:t>to take on both parts – job description and advert </a:t>
            </a:r>
          </a:p>
          <a:p>
            <a:r>
              <a:rPr lang="en-US" sz="2000" dirty="0" err="1" smtClean="0"/>
              <a:t>Favourite</a:t>
            </a:r>
            <a:r>
              <a:rPr lang="en-US" sz="2000" dirty="0" smtClean="0"/>
              <a:t> support tools:</a:t>
            </a:r>
          </a:p>
          <a:p>
            <a:pPr lvl="1"/>
            <a:r>
              <a:rPr lang="en-US" sz="1600" dirty="0" smtClean="0"/>
              <a:t>Career </a:t>
            </a:r>
            <a:r>
              <a:rPr lang="en-US" sz="1600" dirty="0"/>
              <a:t>mapper </a:t>
            </a:r>
            <a:r>
              <a:rPr lang="en-US" sz="1600" dirty="0" smtClean="0"/>
              <a:t>– accessible for </a:t>
            </a:r>
            <a:r>
              <a:rPr lang="en-US" sz="1600" dirty="0"/>
              <a:t>Year 6 </a:t>
            </a:r>
            <a:r>
              <a:rPr lang="en-US" sz="1600" dirty="0" smtClean="0"/>
              <a:t> though maybe too many questions</a:t>
            </a:r>
          </a:p>
          <a:p>
            <a:pPr lvl="1"/>
            <a:r>
              <a:rPr lang="en-US" sz="1600" dirty="0" smtClean="0"/>
              <a:t>Ramp video – relevant, seen through their eyes</a:t>
            </a:r>
          </a:p>
          <a:p>
            <a:pPr lvl="1"/>
            <a:r>
              <a:rPr lang="en-US" sz="1600" dirty="0" smtClean="0"/>
              <a:t>Careers A-Z: research tools require </a:t>
            </a:r>
            <a:r>
              <a:rPr lang="en-US" sz="1600" dirty="0" err="1" smtClean="0"/>
              <a:t>bitesize</a:t>
            </a:r>
            <a:r>
              <a:rPr lang="en-US" sz="1600" dirty="0" smtClean="0"/>
              <a:t>, </a:t>
            </a:r>
            <a:r>
              <a:rPr lang="en-US" sz="1600" dirty="0" err="1" smtClean="0"/>
              <a:t>colourful</a:t>
            </a:r>
            <a:r>
              <a:rPr lang="en-US" sz="1600" dirty="0" smtClean="0"/>
              <a:t>  information to deliver core facts</a:t>
            </a:r>
          </a:p>
          <a:p>
            <a:pPr lvl="1"/>
            <a:r>
              <a:rPr lang="en-US" sz="1600" dirty="0" smtClean="0"/>
              <a:t>Poster of Danny’s story (simplified)</a:t>
            </a:r>
          </a:p>
          <a:p>
            <a:pPr lvl="1"/>
            <a:r>
              <a:rPr lang="en-US" sz="1600" dirty="0" smtClean="0"/>
              <a:t>Video diaries but must be more dynamic</a:t>
            </a:r>
          </a:p>
          <a:p>
            <a:r>
              <a:rPr lang="en-US" sz="2000" dirty="0" smtClean="0"/>
              <a:t>Really engaged with plenary task to choose a career</a:t>
            </a:r>
            <a:endParaRPr lang="en-US" sz="2000" dirty="0"/>
          </a:p>
          <a:p>
            <a:pPr lvl="1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Response from pupils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67" r="23146"/>
          <a:stretch/>
        </p:blipFill>
        <p:spPr>
          <a:xfrm>
            <a:off x="4538964" y="1600200"/>
            <a:ext cx="414783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Response from parents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43506" cy="4944035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Immediate recognition of the benefits of Step into the NHS</a:t>
            </a:r>
          </a:p>
          <a:p>
            <a:pPr lvl="1"/>
            <a:r>
              <a:rPr lang="en-US" sz="1600" dirty="0" smtClean="0"/>
              <a:t>Makes them think about real life</a:t>
            </a:r>
          </a:p>
          <a:p>
            <a:pPr lvl="1"/>
            <a:r>
              <a:rPr lang="en-US" sz="1600" dirty="0" smtClean="0"/>
              <a:t>Shows them so many different opportunities</a:t>
            </a:r>
          </a:p>
          <a:p>
            <a:pPr lvl="1"/>
            <a:r>
              <a:rPr lang="en-US" sz="1600" dirty="0" smtClean="0"/>
              <a:t>Links school to world of work </a:t>
            </a:r>
          </a:p>
          <a:p>
            <a:pPr lvl="1"/>
            <a:r>
              <a:rPr lang="en-US" sz="1600" dirty="0" smtClean="0"/>
              <a:t>Helps them to build a picture   </a:t>
            </a:r>
          </a:p>
          <a:p>
            <a:r>
              <a:rPr lang="en-US" sz="1600" dirty="0" smtClean="0"/>
              <a:t>They could support their child in a non-academic project like this and it provides an opportunity to talk to their child</a:t>
            </a:r>
          </a:p>
          <a:p>
            <a:r>
              <a:rPr lang="en-US" sz="1600" dirty="0" smtClean="0"/>
              <a:t>Position as a broad introduction to careers – make sure the opportunity is there to research the widest possible selection</a:t>
            </a:r>
          </a:p>
          <a:p>
            <a:r>
              <a:rPr lang="en-US" sz="1600" dirty="0" smtClean="0"/>
              <a:t>Tools that feature careers over NHS preferred </a:t>
            </a:r>
          </a:p>
          <a:p>
            <a:pPr lvl="1"/>
            <a:r>
              <a:rPr lang="en-US" sz="1600" dirty="0" smtClean="0"/>
              <a:t>Competition video</a:t>
            </a:r>
          </a:p>
          <a:p>
            <a:pPr lvl="1"/>
            <a:r>
              <a:rPr lang="en-US" sz="1600" dirty="0" smtClean="0"/>
              <a:t>Career mapper</a:t>
            </a:r>
          </a:p>
          <a:p>
            <a:pPr lvl="1"/>
            <a:r>
              <a:rPr lang="en-US" sz="1600" dirty="0" smtClean="0"/>
              <a:t>Careers A-Z</a:t>
            </a:r>
          </a:p>
          <a:p>
            <a:pPr lvl="1"/>
            <a:r>
              <a:rPr lang="en-US" sz="1600" dirty="0" smtClean="0"/>
              <a:t>Ramp video seen from kids eyes</a:t>
            </a:r>
          </a:p>
          <a:p>
            <a:pPr marL="457200" lvl="1" indent="0">
              <a:buNone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497" r="8824"/>
          <a:stretch/>
        </p:blipFill>
        <p:spPr>
          <a:xfrm>
            <a:off x="5011271" y="1819088"/>
            <a:ext cx="3675529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Conclusions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Stereotyping is evident amongst primary school pupils – limited frame of reference</a:t>
            </a:r>
          </a:p>
          <a:p>
            <a:r>
              <a:rPr lang="en-US" sz="2400" dirty="0" smtClean="0"/>
              <a:t>Equally evident was the firm decisions of some children as to which career they wish to pursue – not many are considering careers in health</a:t>
            </a:r>
          </a:p>
          <a:p>
            <a:r>
              <a:rPr lang="en-US" sz="2400" dirty="0"/>
              <a:t>Opinions are deep rooted and formed almost subliminally - suggests a need for early and repeated </a:t>
            </a:r>
            <a:r>
              <a:rPr lang="en-US" sz="2400" dirty="0" smtClean="0"/>
              <a:t>messaging</a:t>
            </a:r>
          </a:p>
          <a:p>
            <a:r>
              <a:rPr lang="en-US" sz="2400" dirty="0" smtClean="0"/>
              <a:t>NHS can surprise and inform about careers</a:t>
            </a:r>
          </a:p>
          <a:p>
            <a:r>
              <a:rPr lang="en-US" sz="2400" dirty="0" smtClean="0"/>
              <a:t>Step into the NHS is a suitable vehicle to help primary schools deliver careers</a:t>
            </a:r>
          </a:p>
          <a:p>
            <a:pPr lvl="1"/>
            <a:r>
              <a:rPr lang="en-US" sz="2000" dirty="0" smtClean="0"/>
              <a:t>Deliver teacher need for resources, linked to real life</a:t>
            </a:r>
          </a:p>
          <a:p>
            <a:pPr lvl="1"/>
            <a:r>
              <a:rPr lang="en-US" sz="2000" dirty="0" smtClean="0"/>
              <a:t>Engage pupils (evidenced in their response having seen the video)</a:t>
            </a:r>
          </a:p>
          <a:p>
            <a:pPr lvl="1"/>
            <a:r>
              <a:rPr lang="en-US" sz="2000" dirty="0" smtClean="0"/>
              <a:t>Encourage support from parents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42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Conclusions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Engaging in careers through this type of project can really change perceptions</a:t>
            </a:r>
          </a:p>
          <a:p>
            <a:pPr lvl="1"/>
            <a:r>
              <a:rPr lang="en-US" sz="2000" dirty="0" smtClean="0"/>
              <a:t>Not only to reinforce the views of those that have always considered a career in health</a:t>
            </a:r>
          </a:p>
          <a:p>
            <a:pPr marL="914400" lvl="2" indent="0">
              <a:buNone/>
            </a:pPr>
            <a:r>
              <a:rPr lang="en-US" sz="2000" i="1" dirty="0" smtClean="0"/>
              <a:t>‘I want to be a doctor because I want to make people better and see happiness in their eyes’</a:t>
            </a:r>
          </a:p>
          <a:p>
            <a:pPr lvl="1"/>
            <a:r>
              <a:rPr lang="en-US" sz="2000" dirty="0" smtClean="0"/>
              <a:t>But also to impact on those that had never previously considered this or </a:t>
            </a:r>
            <a:r>
              <a:rPr lang="en-US" sz="2000" dirty="0" err="1" smtClean="0"/>
              <a:t>realised</a:t>
            </a:r>
            <a:r>
              <a:rPr lang="en-US" sz="2000" dirty="0" smtClean="0"/>
              <a:t> the extent of opportunity</a:t>
            </a:r>
          </a:p>
          <a:p>
            <a:pPr marL="457200" lvl="1" indent="0" algn="ctr">
              <a:buNone/>
            </a:pPr>
            <a:r>
              <a:rPr lang="en-US" sz="2000" i="1" dirty="0" smtClean="0"/>
              <a:t>‘ I could do my job, the one I want to do – but this way I would </a:t>
            </a:r>
            <a:r>
              <a:rPr lang="en-US" sz="2000" i="1" smtClean="0"/>
              <a:t>be really  </a:t>
            </a:r>
            <a:r>
              <a:rPr lang="en-US" sz="2000" i="1" dirty="0" smtClean="0"/>
              <a:t>helping people’</a:t>
            </a:r>
            <a:endParaRPr lang="en-US" sz="2000" i="1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9465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Research design: Tele-depths and 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parent focus groups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06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Additional </a:t>
            </a:r>
            <a:r>
              <a:rPr lang="en-US" sz="2000" dirty="0" err="1" smtClean="0"/>
              <a:t>tele</a:t>
            </a:r>
            <a:r>
              <a:rPr lang="en-US" sz="2000" dirty="0" smtClean="0"/>
              <a:t>-depths with teachers: x 8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 x parent focus groups </a:t>
            </a:r>
          </a:p>
          <a:p>
            <a:pPr lvl="1"/>
            <a:r>
              <a:rPr lang="en-US" sz="1600" dirty="0" err="1" smtClean="0"/>
              <a:t>Tunbridge</a:t>
            </a:r>
            <a:r>
              <a:rPr lang="en-US" sz="1600" dirty="0" smtClean="0"/>
              <a:t> Wells	(B/C1, professionals)</a:t>
            </a:r>
          </a:p>
          <a:p>
            <a:pPr lvl="1"/>
            <a:r>
              <a:rPr lang="en-US" sz="1600" dirty="0" err="1" smtClean="0"/>
              <a:t>Aylesbury</a:t>
            </a:r>
            <a:r>
              <a:rPr lang="en-US" sz="1600" dirty="0" smtClean="0"/>
              <a:t>	(Less affluent, community based jobs)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9484" b="10189"/>
          <a:stretch/>
        </p:blipFill>
        <p:spPr>
          <a:xfrm>
            <a:off x="337615" y="2000099"/>
            <a:ext cx="8508944" cy="34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THANK YOU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Sample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721303"/>
              </p:ext>
            </p:extLst>
          </p:nvPr>
        </p:nvGraphicFramePr>
        <p:xfrm>
          <a:off x="457200" y="218417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4424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Total sample = 933 children,  14 parents, 32 teachers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37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9184</TotalTime>
  <Words>5816</Words>
  <Application>Microsoft Office PowerPoint</Application>
  <PresentationFormat>On-screen Show (4:3)</PresentationFormat>
  <Paragraphs>887</Paragraphs>
  <Slides>80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Document</vt:lpstr>
      <vt:lpstr>  Increasing exposure in primary schools: Health Careers  De-brief for HEE, prepared by Kids Connections  </vt:lpstr>
      <vt:lpstr>Today’s presentation</vt:lpstr>
      <vt:lpstr>Research design</vt:lpstr>
      <vt:lpstr>Objectives / Key Outcomes  </vt:lpstr>
      <vt:lpstr>Mixed Methodologies Selected </vt:lpstr>
      <vt:lpstr>Research design: Core schools </vt:lpstr>
      <vt:lpstr>Research design: On-line survey</vt:lpstr>
      <vt:lpstr>Research design: Tele-depths and  parent focus groups</vt:lpstr>
      <vt:lpstr>Sample</vt:lpstr>
      <vt:lpstr>Implementation </vt:lpstr>
      <vt:lpstr>Career aspirations: overview</vt:lpstr>
      <vt:lpstr>Which careers appeal?</vt:lpstr>
      <vt:lpstr>Aspirations can change according to experience</vt:lpstr>
      <vt:lpstr>Range of desirable careers </vt:lpstr>
      <vt:lpstr>Desirable careers </vt:lpstr>
      <vt:lpstr>Aspirations: Differences</vt:lpstr>
      <vt:lpstr>The impact of perceptions</vt:lpstr>
      <vt:lpstr>The impact of perceptions</vt:lpstr>
      <vt:lpstr>A perception that there are more opportunities for boys?</vt:lpstr>
      <vt:lpstr>Any other influencing factors on choices?</vt:lpstr>
      <vt:lpstr>New careers</vt:lpstr>
      <vt:lpstr>PowerPoint Presentation</vt:lpstr>
      <vt:lpstr>Appeal of health related careers?</vt:lpstr>
      <vt:lpstr>Appeal of careers in health </vt:lpstr>
      <vt:lpstr>Appeal of careers in health </vt:lpstr>
      <vt:lpstr>Potential appeal of health careers?</vt:lpstr>
      <vt:lpstr>Example comparisons from paired depths </vt:lpstr>
      <vt:lpstr>Example comparisons from careers sessions</vt:lpstr>
      <vt:lpstr>Understanding of roles in NHS</vt:lpstr>
      <vt:lpstr>Identifying roles in NHS</vt:lpstr>
      <vt:lpstr>Understanding NHS</vt:lpstr>
      <vt:lpstr>Extent of roles in health </vt:lpstr>
      <vt:lpstr>Understanding individual roles</vt:lpstr>
      <vt:lpstr>Understanding individual roles</vt:lpstr>
      <vt:lpstr>PowerPoint Presentation</vt:lpstr>
      <vt:lpstr>The school environment </vt:lpstr>
      <vt:lpstr>Strategies  in the classroom</vt:lpstr>
      <vt:lpstr>Teacher views on the roots of stereotyping </vt:lpstr>
      <vt:lpstr>Exploring the views of primary school age pupils</vt:lpstr>
      <vt:lpstr>Exploring stereotypical views amongst young people </vt:lpstr>
      <vt:lpstr>Doctor </vt:lpstr>
      <vt:lpstr>Children’s nurse</vt:lpstr>
      <vt:lpstr>Paramedic</vt:lpstr>
      <vt:lpstr>Surgeon</vt:lpstr>
      <vt:lpstr>Answers 999 Calls</vt:lpstr>
      <vt:lpstr>Exploring stereotypical views amongst young people </vt:lpstr>
      <vt:lpstr>Exploring stereotypical views amongst young people </vt:lpstr>
      <vt:lpstr>Which role?</vt:lpstr>
      <vt:lpstr>Which role?</vt:lpstr>
      <vt:lpstr>A general misconception: Gender  </vt:lpstr>
      <vt:lpstr>A general misconception: Age  </vt:lpstr>
      <vt:lpstr>PowerPoint Presentation</vt:lpstr>
      <vt:lpstr>Seeking potential influences</vt:lpstr>
      <vt:lpstr>So what are the greatest influences?</vt:lpstr>
      <vt:lpstr>Potential influences</vt:lpstr>
      <vt:lpstr>Potential influences</vt:lpstr>
      <vt:lpstr>Potential influences</vt:lpstr>
      <vt:lpstr>Potential influences</vt:lpstr>
      <vt:lpstr>Potential influences</vt:lpstr>
      <vt:lpstr>Potential influences</vt:lpstr>
      <vt:lpstr>PowerPoint Presentation</vt:lpstr>
      <vt:lpstr>PowerPoint Presentation</vt:lpstr>
      <vt:lpstr>Interpretation by primary schools </vt:lpstr>
      <vt:lpstr>The opportunity for careers teaching</vt:lpstr>
      <vt:lpstr>The opportunity for careers teaching</vt:lpstr>
      <vt:lpstr>Teachers understand the benefits of careers teaching </vt:lpstr>
      <vt:lpstr>Resources to aid delivery </vt:lpstr>
      <vt:lpstr>Magic wand</vt:lpstr>
      <vt:lpstr>PowerPoint Presentation</vt:lpstr>
      <vt:lpstr>Resources tested </vt:lpstr>
      <vt:lpstr>Universal appeal of Step into NHS</vt:lpstr>
      <vt:lpstr>Response from teachers</vt:lpstr>
      <vt:lpstr>Response from teachers</vt:lpstr>
      <vt:lpstr>Reaching teachers </vt:lpstr>
      <vt:lpstr>Response from pupils </vt:lpstr>
      <vt:lpstr>Response from parents</vt:lpstr>
      <vt:lpstr>PowerPoint Presentation</vt:lpstr>
      <vt:lpstr>Conclusions </vt:lpstr>
      <vt:lpstr>Conclusions </vt:lpstr>
      <vt:lpstr>THANK YOU</vt:lpstr>
    </vt:vector>
  </TitlesOfParts>
  <Company>Splendid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De-brief</dc:title>
  <dc:creator>Andy Bellass</dc:creator>
  <cp:lastModifiedBy>Pev</cp:lastModifiedBy>
  <cp:revision>173</cp:revision>
  <cp:lastPrinted>2016-11-29T21:58:42Z</cp:lastPrinted>
  <dcterms:created xsi:type="dcterms:W3CDTF">2016-11-22T16:03:31Z</dcterms:created>
  <dcterms:modified xsi:type="dcterms:W3CDTF">2016-11-30T11:24:44Z</dcterms:modified>
</cp:coreProperties>
</file>